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8"/>
  </p:notesMasterIdLst>
  <p:sldIdLst>
    <p:sldId id="256" r:id="rId5"/>
    <p:sldId id="1053" r:id="rId6"/>
    <p:sldId id="1013" r:id="rId7"/>
    <p:sldId id="964" r:id="rId8"/>
    <p:sldId id="1024" r:id="rId9"/>
    <p:sldId id="1018" r:id="rId10"/>
    <p:sldId id="1019" r:id="rId11"/>
    <p:sldId id="1021" r:id="rId12"/>
    <p:sldId id="353" r:id="rId13"/>
    <p:sldId id="1026" r:id="rId14"/>
    <p:sldId id="1025" r:id="rId15"/>
    <p:sldId id="807" r:id="rId16"/>
    <p:sldId id="981" r:id="rId17"/>
    <p:sldId id="1061" r:id="rId18"/>
    <p:sldId id="1062" r:id="rId19"/>
    <p:sldId id="1063" r:id="rId20"/>
    <p:sldId id="1064" r:id="rId21"/>
    <p:sldId id="844" r:id="rId22"/>
    <p:sldId id="1034" r:id="rId23"/>
    <p:sldId id="979" r:id="rId24"/>
    <p:sldId id="1035" r:id="rId25"/>
    <p:sldId id="984" r:id="rId26"/>
    <p:sldId id="971" r:id="rId27"/>
    <p:sldId id="1044" r:id="rId28"/>
    <p:sldId id="1036" r:id="rId29"/>
    <p:sldId id="1045" r:id="rId30"/>
    <p:sldId id="1037" r:id="rId31"/>
    <p:sldId id="1046" r:id="rId32"/>
    <p:sldId id="837" r:id="rId33"/>
    <p:sldId id="838" r:id="rId34"/>
    <p:sldId id="1038" r:id="rId35"/>
    <p:sldId id="1043" r:id="rId36"/>
    <p:sldId id="1065" r:id="rId37"/>
    <p:sldId id="1039" r:id="rId38"/>
    <p:sldId id="1041" r:id="rId39"/>
    <p:sldId id="840" r:id="rId40"/>
    <p:sldId id="841" r:id="rId41"/>
    <p:sldId id="1047" r:id="rId42"/>
    <p:sldId id="1048" r:id="rId43"/>
    <p:sldId id="1049" r:id="rId44"/>
    <p:sldId id="1054" r:id="rId45"/>
    <p:sldId id="1060" r:id="rId46"/>
    <p:sldId id="105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6986D9-CD5F-48E2-8350-BDC1986B1DA6}">
          <p14:sldIdLst>
            <p14:sldId id="256"/>
            <p14:sldId id="1053"/>
            <p14:sldId id="1013"/>
            <p14:sldId id="964"/>
            <p14:sldId id="1024"/>
            <p14:sldId id="1018"/>
            <p14:sldId id="1019"/>
            <p14:sldId id="1021"/>
            <p14:sldId id="353"/>
            <p14:sldId id="1026"/>
            <p14:sldId id="1025"/>
            <p14:sldId id="807"/>
            <p14:sldId id="981"/>
            <p14:sldId id="1061"/>
            <p14:sldId id="1062"/>
            <p14:sldId id="1063"/>
            <p14:sldId id="1064"/>
            <p14:sldId id="844"/>
            <p14:sldId id="1034"/>
            <p14:sldId id="979"/>
            <p14:sldId id="1035"/>
            <p14:sldId id="984"/>
            <p14:sldId id="971"/>
          </p14:sldIdLst>
        </p14:section>
        <p14:section name="Untitled Section" id="{9FAE085C-5D64-4B23-A6FE-7FAC7B5F991D}">
          <p14:sldIdLst>
            <p14:sldId id="1044"/>
            <p14:sldId id="1036"/>
            <p14:sldId id="1045"/>
            <p14:sldId id="1037"/>
            <p14:sldId id="1046"/>
            <p14:sldId id="837"/>
            <p14:sldId id="838"/>
            <p14:sldId id="1038"/>
            <p14:sldId id="1043"/>
            <p14:sldId id="1065"/>
            <p14:sldId id="1039"/>
            <p14:sldId id="1041"/>
            <p14:sldId id="840"/>
            <p14:sldId id="841"/>
            <p14:sldId id="1047"/>
          </p14:sldIdLst>
        </p14:section>
        <p14:section name="Untitled Section" id="{54FA6BCC-0A03-45ED-8016-FEBF40E03B1D}">
          <p14:sldIdLst>
            <p14:sldId id="1048"/>
            <p14:sldId id="1049"/>
            <p14:sldId id="1054"/>
            <p14:sldId id="1060"/>
            <p14:sldId id="10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12" clrIdx="0">
    <p:extLst>
      <p:ext uri="{19B8F6BF-5375-455C-9EA6-DF929625EA0E}">
        <p15:presenceInfo xmlns:p15="http://schemas.microsoft.com/office/powerpoint/2012/main" userId="Vickers, Libby" providerId="None"/>
      </p:ext>
    </p:extLst>
  </p:cmAuthor>
  <p:cmAuthor id="2" name="Vickers, Libby" initials="VL [2]" lastIdx="5" clrIdx="1">
    <p:extLst>
      <p:ext uri="{19B8F6BF-5375-455C-9EA6-DF929625EA0E}">
        <p15:presenceInfo xmlns:p15="http://schemas.microsoft.com/office/powerpoint/2012/main" userId="S::lvickers@legion.org::e250baef-1418-4325-b620-0f9540a038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0422A-20D5-44C6-AC28-C23F1B99142A}" v="199" dt="2023-07-07T03:41:08.805"/>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72812" autoAdjust="0"/>
  </p:normalViewPr>
  <p:slideViewPr>
    <p:cSldViewPr snapToGrid="0">
      <p:cViewPr varScale="1">
        <p:scale>
          <a:sx n="59" d="100"/>
          <a:sy n="59" d="100"/>
        </p:scale>
        <p:origin x="1608" y="4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43A0422A-20D5-44C6-AC28-C23F1B99142A}"/>
    <pc:docChg chg="undo custSel addSld delSld modSld sldOrd addSection delSection modSection">
      <pc:chgData name="Vickers, Libby" userId="e250baef-1418-4325-b620-0f9540a0387b" providerId="ADAL" clId="{43A0422A-20D5-44C6-AC28-C23F1B99142A}" dt="2023-07-07T03:41:08.805" v="4094"/>
      <pc:docMkLst>
        <pc:docMk/>
      </pc:docMkLst>
      <pc:sldChg chg="addSp delSp modSp mod modTransition modAnim modNotesTx">
        <pc:chgData name="Vickers, Libby" userId="e250baef-1418-4325-b620-0f9540a0387b" providerId="ADAL" clId="{43A0422A-20D5-44C6-AC28-C23F1B99142A}" dt="2023-07-03T01:36:47.738" v="479"/>
        <pc:sldMkLst>
          <pc:docMk/>
          <pc:sldMk cId="1575596370" sldId="256"/>
        </pc:sldMkLst>
        <pc:spChg chg="mod">
          <ac:chgData name="Vickers, Libby" userId="e250baef-1418-4325-b620-0f9540a0387b" providerId="ADAL" clId="{43A0422A-20D5-44C6-AC28-C23F1B99142A}" dt="2023-06-30T14:06:54.609" v="106" actId="20577"/>
          <ac:spMkLst>
            <pc:docMk/>
            <pc:sldMk cId="1575596370" sldId="256"/>
            <ac:spMk id="3" creationId="{00000000-0000-0000-0000-000000000000}"/>
          </ac:spMkLst>
        </pc:spChg>
        <pc:picChg chg="add del mod">
          <ac:chgData name="Vickers, Libby" userId="e250baef-1418-4325-b620-0f9540a0387b" providerId="ADAL" clId="{43A0422A-20D5-44C6-AC28-C23F1B99142A}" dt="2023-07-03T01:32:19.056" v="473"/>
          <ac:picMkLst>
            <pc:docMk/>
            <pc:sldMk cId="1575596370" sldId="256"/>
            <ac:picMk id="19" creationId="{72AC36CA-F101-3D9A-B122-86192797F088}"/>
          </ac:picMkLst>
        </pc:picChg>
        <pc:picChg chg="add del mod">
          <ac:chgData name="Vickers, Libby" userId="e250baef-1418-4325-b620-0f9540a0387b" providerId="ADAL" clId="{43A0422A-20D5-44C6-AC28-C23F1B99142A}" dt="2023-07-03T01:35:43.526" v="478"/>
          <ac:picMkLst>
            <pc:docMk/>
            <pc:sldMk cId="1575596370" sldId="256"/>
            <ac:picMk id="24" creationId="{A89B5816-9694-FC05-2566-EF61464DE4ED}"/>
          </ac:picMkLst>
        </pc:picChg>
        <pc:picChg chg="add mod">
          <ac:chgData name="Vickers, Libby" userId="e250baef-1418-4325-b620-0f9540a0387b" providerId="ADAL" clId="{43A0422A-20D5-44C6-AC28-C23F1B99142A}" dt="2023-07-03T01:36:47.738" v="479"/>
          <ac:picMkLst>
            <pc:docMk/>
            <pc:sldMk cId="1575596370" sldId="256"/>
            <ac:picMk id="34" creationId="{5700ACC7-E4BD-6026-C88F-D9A8703086BB}"/>
          </ac:picMkLst>
        </pc:picChg>
      </pc:sldChg>
      <pc:sldChg chg="addSp delSp modSp mod modTransition modAnim">
        <pc:chgData name="Vickers, Libby" userId="e250baef-1418-4325-b620-0f9540a0387b" providerId="ADAL" clId="{43A0422A-20D5-44C6-AC28-C23F1B99142A}" dt="2023-07-03T17:31:29.966" v="3134" actId="14861"/>
        <pc:sldMkLst>
          <pc:docMk/>
          <pc:sldMk cId="2969331454" sldId="353"/>
        </pc:sldMkLst>
        <pc:spChg chg="mod">
          <ac:chgData name="Vickers, Libby" userId="e250baef-1418-4325-b620-0f9540a0387b" providerId="ADAL" clId="{43A0422A-20D5-44C6-AC28-C23F1B99142A}" dt="2023-07-03T17:31:16.659" v="3130" actId="14861"/>
          <ac:spMkLst>
            <pc:docMk/>
            <pc:sldMk cId="2969331454" sldId="353"/>
            <ac:spMk id="15" creationId="{BA49871D-52FA-5637-C6D6-B645635B9B7C}"/>
          </ac:spMkLst>
        </pc:spChg>
        <pc:spChg chg="mod">
          <ac:chgData name="Vickers, Libby" userId="e250baef-1418-4325-b620-0f9540a0387b" providerId="ADAL" clId="{43A0422A-20D5-44C6-AC28-C23F1B99142A}" dt="2023-07-03T17:31:08.498" v="3127" actId="208"/>
          <ac:spMkLst>
            <pc:docMk/>
            <pc:sldMk cId="2969331454" sldId="353"/>
            <ac:spMk id="28" creationId="{D6AB3065-32A4-AF42-9AF9-7E58F53945BF}"/>
          </ac:spMkLst>
        </pc:spChg>
        <pc:spChg chg="mod">
          <ac:chgData name="Vickers, Libby" userId="e250baef-1418-4325-b620-0f9540a0387b" providerId="ADAL" clId="{43A0422A-20D5-44C6-AC28-C23F1B99142A}" dt="2023-07-03T17:31:29.966" v="3134" actId="14861"/>
          <ac:spMkLst>
            <pc:docMk/>
            <pc:sldMk cId="2969331454" sldId="353"/>
            <ac:spMk id="29" creationId="{CF64BF0D-B0C7-0708-16AF-71063485B26A}"/>
          </ac:spMkLst>
        </pc:spChg>
        <pc:spChg chg="mod">
          <ac:chgData name="Vickers, Libby" userId="e250baef-1418-4325-b620-0f9540a0387b" providerId="ADAL" clId="{43A0422A-20D5-44C6-AC28-C23F1B99142A}" dt="2023-07-03T17:31:23.333" v="3132" actId="14861"/>
          <ac:spMkLst>
            <pc:docMk/>
            <pc:sldMk cId="2969331454" sldId="353"/>
            <ac:spMk id="30" creationId="{A31B3C8E-E381-C1B9-D4AD-1C0AD780C46A}"/>
          </ac:spMkLst>
        </pc:spChg>
        <pc:grpChg chg="mod">
          <ac:chgData name="Vickers, Libby" userId="e250baef-1418-4325-b620-0f9540a0387b" providerId="ADAL" clId="{43A0422A-20D5-44C6-AC28-C23F1B99142A}" dt="2023-07-03T17:31:10.459" v="3128" actId="1076"/>
          <ac:grpSpMkLst>
            <pc:docMk/>
            <pc:sldMk cId="2969331454" sldId="353"/>
            <ac:grpSpMk id="24" creationId="{2E9A3B55-6388-C0FD-A717-976F8CD3A51F}"/>
          </ac:grpSpMkLst>
        </pc:grpChg>
        <pc:picChg chg="add mod">
          <ac:chgData name="Vickers, Libby" userId="e250baef-1418-4325-b620-0f9540a0387b" providerId="ADAL" clId="{43A0422A-20D5-44C6-AC28-C23F1B99142A}" dt="2023-07-03T01:41:05.338" v="481"/>
          <ac:picMkLst>
            <pc:docMk/>
            <pc:sldMk cId="2969331454" sldId="353"/>
            <ac:picMk id="3" creationId="{DCB0579B-93FD-9ECB-5677-E17232E4B2DD}"/>
          </ac:picMkLst>
        </pc:picChg>
        <pc:picChg chg="del">
          <ac:chgData name="Vickers, Libby" userId="e250baef-1418-4325-b620-0f9540a0387b" providerId="ADAL" clId="{43A0422A-20D5-44C6-AC28-C23F1B99142A}" dt="2023-07-03T01:35:43.526" v="478"/>
          <ac:picMkLst>
            <pc:docMk/>
            <pc:sldMk cId="2969331454" sldId="353"/>
            <ac:picMk id="14" creationId="{91DDC51E-6D7B-8668-F169-DC4ABABC38E4}"/>
          </ac:picMkLst>
        </pc:picChg>
      </pc:sldChg>
      <pc:sldChg chg="del">
        <pc:chgData name="Vickers, Libby" userId="e250baef-1418-4325-b620-0f9540a0387b" providerId="ADAL" clId="{43A0422A-20D5-44C6-AC28-C23F1B99142A}" dt="2023-06-30T14:04:05.144" v="4" actId="47"/>
        <pc:sldMkLst>
          <pc:docMk/>
          <pc:sldMk cId="3852862349" sldId="524"/>
        </pc:sldMkLst>
      </pc:sldChg>
      <pc:sldChg chg="del">
        <pc:chgData name="Vickers, Libby" userId="e250baef-1418-4325-b620-0f9540a0387b" providerId="ADAL" clId="{43A0422A-20D5-44C6-AC28-C23F1B99142A}" dt="2023-06-30T14:04:05.144" v="4" actId="47"/>
        <pc:sldMkLst>
          <pc:docMk/>
          <pc:sldMk cId="766834638" sldId="532"/>
        </pc:sldMkLst>
      </pc:sldChg>
      <pc:sldChg chg="del">
        <pc:chgData name="Vickers, Libby" userId="e250baef-1418-4325-b620-0f9540a0387b" providerId="ADAL" clId="{43A0422A-20D5-44C6-AC28-C23F1B99142A}" dt="2023-06-30T14:01:44.431" v="0" actId="47"/>
        <pc:sldMkLst>
          <pc:docMk/>
          <pc:sldMk cId="1027285256" sldId="735"/>
        </pc:sldMkLst>
      </pc:sldChg>
      <pc:sldChg chg="addSp delSp modSp mod modTransition modAnim modNotesTx">
        <pc:chgData name="Vickers, Libby" userId="e250baef-1418-4325-b620-0f9540a0387b" providerId="ADAL" clId="{43A0422A-20D5-44C6-AC28-C23F1B99142A}" dt="2023-07-03T18:44:01.968" v="3783"/>
        <pc:sldMkLst>
          <pc:docMk/>
          <pc:sldMk cId="2379344162" sldId="807"/>
        </pc:sldMkLst>
        <pc:spChg chg="mod">
          <ac:chgData name="Vickers, Libby" userId="e250baef-1418-4325-b620-0f9540a0387b" providerId="ADAL" clId="{43A0422A-20D5-44C6-AC28-C23F1B99142A}" dt="2023-07-03T18:42:24.228" v="3780" actId="207"/>
          <ac:spMkLst>
            <pc:docMk/>
            <pc:sldMk cId="2379344162" sldId="807"/>
            <ac:spMk id="8" creationId="{F8C9FD40-175E-4D7D-9CEB-949DBB8FD68D}"/>
          </ac:spMkLst>
        </pc:spChg>
        <pc:grpChg chg="mod">
          <ac:chgData name="Vickers, Libby" userId="e250baef-1418-4325-b620-0f9540a0387b" providerId="ADAL" clId="{43A0422A-20D5-44C6-AC28-C23F1B99142A}" dt="2023-07-03T18:42:34.492" v="3782" actId="1076"/>
          <ac:grpSpMkLst>
            <pc:docMk/>
            <pc:sldMk cId="2379344162" sldId="807"/>
            <ac:grpSpMk id="14" creationId="{8A3DCCA3-73FD-194E-9F68-E978C4CD4E55}"/>
          </ac:grpSpMkLst>
        </pc:grpChg>
        <pc:picChg chg="del">
          <ac:chgData name="Vickers, Libby" userId="e250baef-1418-4325-b620-0f9540a0387b" providerId="ADAL" clId="{43A0422A-20D5-44C6-AC28-C23F1B99142A}" dt="2023-07-03T01:35:43.526" v="478"/>
          <ac:picMkLst>
            <pc:docMk/>
            <pc:sldMk cId="2379344162" sldId="807"/>
            <ac:picMk id="2" creationId="{1E2F3898-A8E1-48C3-9F31-E3D71270F927}"/>
          </ac:picMkLst>
        </pc:picChg>
        <pc:picChg chg="add del mod">
          <ac:chgData name="Vickers, Libby" userId="e250baef-1418-4325-b620-0f9540a0387b" providerId="ADAL" clId="{43A0422A-20D5-44C6-AC28-C23F1B99142A}" dt="2023-07-03T01:41:26.476" v="482"/>
          <ac:picMkLst>
            <pc:docMk/>
            <pc:sldMk cId="2379344162" sldId="807"/>
            <ac:picMk id="4" creationId="{59C56E64-8055-7579-DCE1-9B4C0688F912}"/>
          </ac:picMkLst>
        </pc:picChg>
        <pc:picChg chg="add del mod">
          <ac:chgData name="Vickers, Libby" userId="e250baef-1418-4325-b620-0f9540a0387b" providerId="ADAL" clId="{43A0422A-20D5-44C6-AC28-C23F1B99142A}" dt="2023-07-03T18:41:31.038" v="3778"/>
          <ac:picMkLst>
            <pc:docMk/>
            <pc:sldMk cId="2379344162" sldId="807"/>
            <ac:picMk id="6" creationId="{EBF12D01-F8ED-D226-C6AC-6D1FBF9A7C76}"/>
          </ac:picMkLst>
        </pc:picChg>
        <pc:picChg chg="add del mod">
          <ac:chgData name="Vickers, Libby" userId="e250baef-1418-4325-b620-0f9540a0387b" providerId="ADAL" clId="{43A0422A-20D5-44C6-AC28-C23F1B99142A}" dt="2023-07-03T18:40:00.559" v="3740"/>
          <ac:picMkLst>
            <pc:docMk/>
            <pc:sldMk cId="2379344162" sldId="807"/>
            <ac:picMk id="12" creationId="{00455093-1767-4F46-4A09-694CDFE8AE77}"/>
          </ac:picMkLst>
        </pc:picChg>
        <pc:picChg chg="add mod">
          <ac:chgData name="Vickers, Libby" userId="e250baef-1418-4325-b620-0f9540a0387b" providerId="ADAL" clId="{43A0422A-20D5-44C6-AC28-C23F1B99142A}" dt="2023-07-03T18:42:05.297" v="3779"/>
          <ac:picMkLst>
            <pc:docMk/>
            <pc:sldMk cId="2379344162" sldId="807"/>
            <ac:picMk id="18" creationId="{2F293A28-17CA-CA33-2474-30DFB49A4896}"/>
          </ac:picMkLst>
        </pc:picChg>
      </pc:sldChg>
      <pc:sldChg chg="del">
        <pc:chgData name="Vickers, Libby" userId="e250baef-1418-4325-b620-0f9540a0387b" providerId="ADAL" clId="{43A0422A-20D5-44C6-AC28-C23F1B99142A}" dt="2023-06-30T14:03:11.553" v="3" actId="2696"/>
        <pc:sldMkLst>
          <pc:docMk/>
          <pc:sldMk cId="146333158" sldId="831"/>
        </pc:sldMkLst>
      </pc:sldChg>
      <pc:sldChg chg="addSp delSp modSp mod modTransition delAnim modAnim modNotesTx">
        <pc:chgData name="Vickers, Libby" userId="e250baef-1418-4325-b620-0f9540a0387b" providerId="ADAL" clId="{43A0422A-20D5-44C6-AC28-C23F1B99142A}" dt="2023-07-03T19:55:24.375" v="4080"/>
        <pc:sldMkLst>
          <pc:docMk/>
          <pc:sldMk cId="2897292484" sldId="837"/>
        </pc:sldMkLst>
        <pc:spChg chg="mod">
          <ac:chgData name="Vickers, Libby" userId="e250baef-1418-4325-b620-0f9540a0387b" providerId="ADAL" clId="{43A0422A-20D5-44C6-AC28-C23F1B99142A}" dt="2023-07-03T18:30:41.028" v="3689" actId="1076"/>
          <ac:spMkLst>
            <pc:docMk/>
            <pc:sldMk cId="2897292484" sldId="837"/>
            <ac:spMk id="9" creationId="{1825F9D3-447C-43F0-B4A5-CC2C165EDF34}"/>
          </ac:spMkLst>
        </pc:spChg>
        <pc:spChg chg="mod">
          <ac:chgData name="Vickers, Libby" userId="e250baef-1418-4325-b620-0f9540a0387b" providerId="ADAL" clId="{43A0422A-20D5-44C6-AC28-C23F1B99142A}" dt="2023-07-03T18:29:45.414" v="3684" actId="14861"/>
          <ac:spMkLst>
            <pc:docMk/>
            <pc:sldMk cId="2897292484" sldId="837"/>
            <ac:spMk id="10" creationId="{AB6B06EA-DD7A-9E6F-314C-938FAFA263CB}"/>
          </ac:spMkLst>
        </pc:spChg>
        <pc:spChg chg="mod">
          <ac:chgData name="Vickers, Libby" userId="e250baef-1418-4325-b620-0f9540a0387b" providerId="ADAL" clId="{43A0422A-20D5-44C6-AC28-C23F1B99142A}" dt="2023-07-03T18:30:34.775" v="3687"/>
          <ac:spMkLst>
            <pc:docMk/>
            <pc:sldMk cId="2897292484" sldId="837"/>
            <ac:spMk id="14" creationId="{76513CA9-DFF1-ADE1-7B6E-6D38E3618A38}"/>
          </ac:spMkLst>
        </pc:spChg>
        <pc:grpChg chg="del">
          <ac:chgData name="Vickers, Libby" userId="e250baef-1418-4325-b620-0f9540a0387b" providerId="ADAL" clId="{43A0422A-20D5-44C6-AC28-C23F1B99142A}" dt="2023-07-03T18:30:32.154" v="3686" actId="478"/>
          <ac:grpSpMkLst>
            <pc:docMk/>
            <pc:sldMk cId="2897292484" sldId="837"/>
            <ac:grpSpMk id="5" creationId="{AD6D240D-4ECC-6B48-DE9F-B34C337649DB}"/>
          </ac:grpSpMkLst>
        </pc:grpChg>
        <pc:grpChg chg="add mod">
          <ac:chgData name="Vickers, Libby" userId="e250baef-1418-4325-b620-0f9540a0387b" providerId="ADAL" clId="{43A0422A-20D5-44C6-AC28-C23F1B99142A}" dt="2023-07-03T18:30:46.832" v="3690" actId="1076"/>
          <ac:grpSpMkLst>
            <pc:docMk/>
            <pc:sldMk cId="2897292484" sldId="837"/>
            <ac:grpSpMk id="6" creationId="{52B429CD-7CB5-FD48-0A3C-BA4A724C6DB3}"/>
          </ac:grpSpMkLst>
        </pc:grpChg>
        <pc:picChg chg="del">
          <ac:chgData name="Vickers, Libby" userId="e250baef-1418-4325-b620-0f9540a0387b" providerId="ADAL" clId="{43A0422A-20D5-44C6-AC28-C23F1B99142A}" dt="2023-07-03T01:35:43.526" v="478"/>
          <ac:picMkLst>
            <pc:docMk/>
            <pc:sldMk cId="2897292484" sldId="837"/>
            <ac:picMk id="6" creationId="{3D0AD939-FD6F-4B7A-9561-8BF4A39A80D7}"/>
          </ac:picMkLst>
        </pc:picChg>
        <pc:picChg chg="mod">
          <ac:chgData name="Vickers, Libby" userId="e250baef-1418-4325-b620-0f9540a0387b" providerId="ADAL" clId="{43A0422A-20D5-44C6-AC28-C23F1B99142A}" dt="2023-07-03T18:30:34.775" v="3687"/>
          <ac:picMkLst>
            <pc:docMk/>
            <pc:sldMk cId="2897292484" sldId="837"/>
            <ac:picMk id="13" creationId="{AFE6D0FD-3067-678D-7685-A9EAEF744DEA}"/>
          </ac:picMkLst>
        </pc:picChg>
        <pc:picChg chg="mod">
          <ac:chgData name="Vickers, Libby" userId="e250baef-1418-4325-b620-0f9540a0387b" providerId="ADAL" clId="{43A0422A-20D5-44C6-AC28-C23F1B99142A}" dt="2023-07-03T15:33:47.844" v="1427" actId="1076"/>
          <ac:picMkLst>
            <pc:docMk/>
            <pc:sldMk cId="2897292484" sldId="837"/>
            <ac:picMk id="17" creationId="{BE555F5C-9815-4164-8E14-ED5AA2295E95}"/>
          </ac:picMkLst>
        </pc:picChg>
        <pc:picChg chg="add del mod">
          <ac:chgData name="Vickers, Libby" userId="e250baef-1418-4325-b620-0f9540a0387b" providerId="ADAL" clId="{43A0422A-20D5-44C6-AC28-C23F1B99142A}" dt="2023-07-03T19:54:45.442" v="4079"/>
          <ac:picMkLst>
            <pc:docMk/>
            <pc:sldMk cId="2897292484" sldId="837"/>
            <ac:picMk id="20" creationId="{AC441C32-CDC3-C1F5-2E2D-EDF1600FE594}"/>
          </ac:picMkLst>
        </pc:picChg>
        <pc:picChg chg="add mod">
          <ac:chgData name="Vickers, Libby" userId="e250baef-1418-4325-b620-0f9540a0387b" providerId="ADAL" clId="{43A0422A-20D5-44C6-AC28-C23F1B99142A}" dt="2023-07-03T19:55:24.375" v="4080"/>
          <ac:picMkLst>
            <pc:docMk/>
            <pc:sldMk cId="2897292484" sldId="837"/>
            <ac:picMk id="25" creationId="{0CEDD840-95B5-F9B6-1C47-65F27348F5B1}"/>
          </ac:picMkLst>
        </pc:picChg>
        <pc:cxnChg chg="mod">
          <ac:chgData name="Vickers, Libby" userId="e250baef-1418-4325-b620-0f9540a0387b" providerId="ADAL" clId="{43A0422A-20D5-44C6-AC28-C23F1B99142A}" dt="2023-07-03T18:30:32.154" v="3686" actId="478"/>
          <ac:cxnSpMkLst>
            <pc:docMk/>
            <pc:sldMk cId="2897292484" sldId="837"/>
            <ac:cxnSpMk id="12" creationId="{1B962233-EF0E-CA5C-4B0F-2A251DF78A60}"/>
          </ac:cxnSpMkLst>
        </pc:cxnChg>
        <pc:cxnChg chg="mod">
          <ac:chgData name="Vickers, Libby" userId="e250baef-1418-4325-b620-0f9540a0387b" providerId="ADAL" clId="{43A0422A-20D5-44C6-AC28-C23F1B99142A}" dt="2023-07-03T18:30:34.775" v="3687"/>
          <ac:cxnSpMkLst>
            <pc:docMk/>
            <pc:sldMk cId="2897292484" sldId="837"/>
            <ac:cxnSpMk id="15" creationId="{902BBA43-C635-6190-C6DC-CC6A70E2514F}"/>
          </ac:cxnSpMkLst>
        </pc:cxnChg>
      </pc:sldChg>
      <pc:sldChg chg="addSp delSp modSp mod modTransition modAnim">
        <pc:chgData name="Vickers, Libby" userId="e250baef-1418-4325-b620-0f9540a0387b" providerId="ADAL" clId="{43A0422A-20D5-44C6-AC28-C23F1B99142A}" dt="2023-07-03T19:57:10.470" v="4081"/>
        <pc:sldMkLst>
          <pc:docMk/>
          <pc:sldMk cId="1751402173" sldId="838"/>
        </pc:sldMkLst>
        <pc:spChg chg="mod">
          <ac:chgData name="Vickers, Libby" userId="e250baef-1418-4325-b620-0f9540a0387b" providerId="ADAL" clId="{43A0422A-20D5-44C6-AC28-C23F1B99142A}" dt="2023-07-03T15:34:04.611" v="1428" actId="207"/>
          <ac:spMkLst>
            <pc:docMk/>
            <pc:sldMk cId="1751402173" sldId="838"/>
            <ac:spMk id="5" creationId="{1892F8CE-67B3-A402-EE81-613823DBEDE0}"/>
          </ac:spMkLst>
        </pc:spChg>
        <pc:picChg chg="del">
          <ac:chgData name="Vickers, Libby" userId="e250baef-1418-4325-b620-0f9540a0387b" providerId="ADAL" clId="{43A0422A-20D5-44C6-AC28-C23F1B99142A}" dt="2023-07-03T01:35:43.526" v="478"/>
          <ac:picMkLst>
            <pc:docMk/>
            <pc:sldMk cId="1751402173" sldId="838"/>
            <ac:picMk id="2" creationId="{DDB16A8B-97B2-48E5-933E-BFA6CB321C51}"/>
          </ac:picMkLst>
        </pc:picChg>
        <pc:picChg chg="add mod">
          <ac:chgData name="Vickers, Libby" userId="e250baef-1418-4325-b620-0f9540a0387b" providerId="ADAL" clId="{43A0422A-20D5-44C6-AC28-C23F1B99142A}" dt="2023-07-03T19:57:10.470" v="4081"/>
          <ac:picMkLst>
            <pc:docMk/>
            <pc:sldMk cId="1751402173" sldId="838"/>
            <ac:picMk id="11" creationId="{75BB93E3-76EC-33B8-39B2-63EAE1828285}"/>
          </ac:picMkLst>
        </pc:picChg>
      </pc:sldChg>
      <pc:sldChg chg="addSp delSp modSp mod modTransition delAnim modAnim modNotesTx">
        <pc:chgData name="Vickers, Libby" userId="e250baef-1418-4325-b620-0f9540a0387b" providerId="ADAL" clId="{43A0422A-20D5-44C6-AC28-C23F1B99142A}" dt="2023-07-03T20:02:14.432" v="4093"/>
        <pc:sldMkLst>
          <pc:docMk/>
          <pc:sldMk cId="2815850797" sldId="840"/>
        </pc:sldMkLst>
        <pc:spChg chg="add mod">
          <ac:chgData name="Vickers, Libby" userId="e250baef-1418-4325-b620-0f9540a0387b" providerId="ADAL" clId="{43A0422A-20D5-44C6-AC28-C23F1B99142A}" dt="2023-07-03T18:34:21.222" v="3717" actId="1076"/>
          <ac:spMkLst>
            <pc:docMk/>
            <pc:sldMk cId="2815850797" sldId="840"/>
            <ac:spMk id="9" creationId="{C1387CA1-F1F2-409F-68C1-DA1020448773}"/>
          </ac:spMkLst>
        </pc:spChg>
        <pc:picChg chg="mod">
          <ac:chgData name="Vickers, Libby" userId="e250baef-1418-4325-b620-0f9540a0387b" providerId="ADAL" clId="{43A0422A-20D5-44C6-AC28-C23F1B99142A}" dt="2023-07-03T18:34:17.181" v="3716" actId="1076"/>
          <ac:picMkLst>
            <pc:docMk/>
            <pc:sldMk cId="2815850797" sldId="840"/>
            <ac:picMk id="3" creationId="{EB64A5E9-A766-47F3-36B4-EF32C0364936}"/>
          </ac:picMkLst>
        </pc:picChg>
        <pc:picChg chg="add mod">
          <ac:chgData name="Vickers, Libby" userId="e250baef-1418-4325-b620-0f9540a0387b" providerId="ADAL" clId="{43A0422A-20D5-44C6-AC28-C23F1B99142A}" dt="2023-07-03T15:54:57.839" v="2540" actId="1076"/>
          <ac:picMkLst>
            <pc:docMk/>
            <pc:sldMk cId="2815850797" sldId="840"/>
            <ac:picMk id="4" creationId="{6322668A-11F0-FD97-7D8A-69ED32605EB5}"/>
          </ac:picMkLst>
        </pc:picChg>
        <pc:picChg chg="add mod">
          <ac:chgData name="Vickers, Libby" userId="e250baef-1418-4325-b620-0f9540a0387b" providerId="ADAL" clId="{43A0422A-20D5-44C6-AC28-C23F1B99142A}" dt="2023-07-03T15:55:54.681" v="2545" actId="1076"/>
          <ac:picMkLst>
            <pc:docMk/>
            <pc:sldMk cId="2815850797" sldId="840"/>
            <ac:picMk id="7" creationId="{1AE452D6-08F9-59CD-DDD4-E04601580053}"/>
          </ac:picMkLst>
        </pc:picChg>
        <pc:picChg chg="del">
          <ac:chgData name="Vickers, Libby" userId="e250baef-1418-4325-b620-0f9540a0387b" providerId="ADAL" clId="{43A0422A-20D5-44C6-AC28-C23F1B99142A}" dt="2023-07-03T15:54:52.536" v="2539" actId="478"/>
          <ac:picMkLst>
            <pc:docMk/>
            <pc:sldMk cId="2815850797" sldId="840"/>
            <ac:picMk id="11" creationId="{661F29B9-8577-6D7D-F28E-A9DE95E28F00}"/>
          </ac:picMkLst>
        </pc:picChg>
        <pc:picChg chg="add mod">
          <ac:chgData name="Vickers, Libby" userId="e250baef-1418-4325-b620-0f9540a0387b" providerId="ADAL" clId="{43A0422A-20D5-44C6-AC28-C23F1B99142A}" dt="2023-07-03T20:02:14.432" v="4093"/>
          <ac:picMkLst>
            <pc:docMk/>
            <pc:sldMk cId="2815850797" sldId="840"/>
            <ac:picMk id="12" creationId="{3156F592-795E-569B-17C4-62A370F572DC}"/>
          </ac:picMkLst>
        </pc:picChg>
        <pc:picChg chg="del">
          <ac:chgData name="Vickers, Libby" userId="e250baef-1418-4325-b620-0f9540a0387b" providerId="ADAL" clId="{43A0422A-20D5-44C6-AC28-C23F1B99142A}" dt="2023-07-03T15:55:49.987" v="2544" actId="478"/>
          <ac:picMkLst>
            <pc:docMk/>
            <pc:sldMk cId="2815850797" sldId="840"/>
            <ac:picMk id="16" creationId="{2E5889EC-4A8A-63BA-4FB4-F1BD47DA4B0A}"/>
          </ac:picMkLst>
        </pc:picChg>
        <pc:picChg chg="del mod">
          <ac:chgData name="Vickers, Libby" userId="e250baef-1418-4325-b620-0f9540a0387b" providerId="ADAL" clId="{43A0422A-20D5-44C6-AC28-C23F1B99142A}" dt="2023-07-03T18:33:44.564" v="3707" actId="478"/>
          <ac:picMkLst>
            <pc:docMk/>
            <pc:sldMk cId="2815850797" sldId="840"/>
            <ac:picMk id="18" creationId="{CD10D212-61FC-4BE1-9260-B70752D27B70}"/>
          </ac:picMkLst>
        </pc:picChg>
      </pc:sldChg>
      <pc:sldChg chg="addSp delSp modSp mod modTransition delAnim modNotesTx">
        <pc:chgData name="Vickers, Libby" userId="e250baef-1418-4325-b620-0f9540a0387b" providerId="ADAL" clId="{43A0422A-20D5-44C6-AC28-C23F1B99142A}" dt="2023-07-03T20:02:14.432" v="4093"/>
        <pc:sldMkLst>
          <pc:docMk/>
          <pc:sldMk cId="3345049299" sldId="841"/>
        </pc:sldMkLst>
        <pc:spChg chg="mod topLvl">
          <ac:chgData name="Vickers, Libby" userId="e250baef-1418-4325-b620-0f9540a0387b" providerId="ADAL" clId="{43A0422A-20D5-44C6-AC28-C23F1B99142A}" dt="2023-07-03T18:34:47.556" v="3721" actId="14861"/>
          <ac:spMkLst>
            <pc:docMk/>
            <pc:sldMk cId="3345049299" sldId="841"/>
            <ac:spMk id="19" creationId="{45AEABED-823D-8E8C-21AB-BCD9B9B1CD40}"/>
          </ac:spMkLst>
        </pc:spChg>
        <pc:grpChg chg="del mod ord">
          <ac:chgData name="Vickers, Libby" userId="e250baef-1418-4325-b620-0f9540a0387b" providerId="ADAL" clId="{43A0422A-20D5-44C6-AC28-C23F1B99142A}" dt="2023-07-03T18:34:39.599" v="3719" actId="478"/>
          <ac:grpSpMkLst>
            <pc:docMk/>
            <pc:sldMk cId="3345049299" sldId="841"/>
            <ac:grpSpMk id="18" creationId="{27280594-24F9-D15A-7320-4E71DEBBE917}"/>
          </ac:grpSpMkLst>
        </pc:grpChg>
        <pc:picChg chg="add mod">
          <ac:chgData name="Vickers, Libby" userId="e250baef-1418-4325-b620-0f9540a0387b" providerId="ADAL" clId="{43A0422A-20D5-44C6-AC28-C23F1B99142A}" dt="2023-07-03T15:58:49.241" v="2721" actId="1035"/>
          <ac:picMkLst>
            <pc:docMk/>
            <pc:sldMk cId="3345049299" sldId="841"/>
            <ac:picMk id="3" creationId="{31AF942C-1A64-8CBC-1370-46C3BA2B741C}"/>
          </ac:picMkLst>
        </pc:picChg>
        <pc:picChg chg="add mod">
          <ac:chgData name="Vickers, Libby" userId="e250baef-1418-4325-b620-0f9540a0387b" providerId="ADAL" clId="{43A0422A-20D5-44C6-AC28-C23F1B99142A}" dt="2023-07-03T20:02:14.432" v="4093"/>
          <ac:picMkLst>
            <pc:docMk/>
            <pc:sldMk cId="3345049299" sldId="841"/>
            <ac:picMk id="5" creationId="{34CEDBD9-47F0-4E45-126D-D6C4319CE916}"/>
          </ac:picMkLst>
        </pc:picChg>
        <pc:picChg chg="del">
          <ac:chgData name="Vickers, Libby" userId="e250baef-1418-4325-b620-0f9540a0387b" providerId="ADAL" clId="{43A0422A-20D5-44C6-AC28-C23F1B99142A}" dt="2023-07-03T18:34:34.958" v="3718" actId="478"/>
          <ac:picMkLst>
            <pc:docMk/>
            <pc:sldMk cId="3345049299" sldId="841"/>
            <ac:picMk id="20" creationId="{578E10EF-EE2F-2BDD-4D57-F9D07D03C434}"/>
          </ac:picMkLst>
        </pc:picChg>
        <pc:cxnChg chg="del mod topLvl">
          <ac:chgData name="Vickers, Libby" userId="e250baef-1418-4325-b620-0f9540a0387b" providerId="ADAL" clId="{43A0422A-20D5-44C6-AC28-C23F1B99142A}" dt="2023-07-03T18:34:39.599" v="3719" actId="478"/>
          <ac:cxnSpMkLst>
            <pc:docMk/>
            <pc:sldMk cId="3345049299" sldId="841"/>
            <ac:cxnSpMk id="21" creationId="{E087D479-E5FE-942D-8689-4F56FC62C39C}"/>
          </ac:cxnSpMkLst>
        </pc:cxnChg>
      </pc:sldChg>
      <pc:sldChg chg="addSp delSp modSp mod modTransition modAnim modNotesTx">
        <pc:chgData name="Vickers, Libby" userId="e250baef-1418-4325-b620-0f9540a0387b" providerId="ADAL" clId="{43A0422A-20D5-44C6-AC28-C23F1B99142A}" dt="2023-07-03T19:19:23.840" v="3981"/>
        <pc:sldMkLst>
          <pc:docMk/>
          <pc:sldMk cId="2929957330" sldId="844"/>
        </pc:sldMkLst>
        <pc:spChg chg="add mod">
          <ac:chgData name="Vickers, Libby" userId="e250baef-1418-4325-b620-0f9540a0387b" providerId="ADAL" clId="{43A0422A-20D5-44C6-AC28-C23F1B99142A}" dt="2023-07-03T17:47:42.260" v="3362" actId="1076"/>
          <ac:spMkLst>
            <pc:docMk/>
            <pc:sldMk cId="2929957330" sldId="844"/>
            <ac:spMk id="2" creationId="{80CA6875-86F6-E9EA-D2A8-C70D3DA2CCE3}"/>
          </ac:spMkLst>
        </pc:spChg>
        <pc:spChg chg="add mod">
          <ac:chgData name="Vickers, Libby" userId="e250baef-1418-4325-b620-0f9540a0387b" providerId="ADAL" clId="{43A0422A-20D5-44C6-AC28-C23F1B99142A}" dt="2023-07-03T17:47:42.260" v="3362" actId="1076"/>
          <ac:spMkLst>
            <pc:docMk/>
            <pc:sldMk cId="2929957330" sldId="844"/>
            <ac:spMk id="4" creationId="{5589753F-59D5-DDB9-259C-86D2AC51E0A5}"/>
          </ac:spMkLst>
        </pc:spChg>
        <pc:spChg chg="mod">
          <ac:chgData name="Vickers, Libby" userId="e250baef-1418-4325-b620-0f9540a0387b" providerId="ADAL" clId="{43A0422A-20D5-44C6-AC28-C23F1B99142A}" dt="2023-07-03T17:45:05.473" v="3346" actId="14861"/>
          <ac:spMkLst>
            <pc:docMk/>
            <pc:sldMk cId="2929957330" sldId="844"/>
            <ac:spMk id="20" creationId="{C2FB4EF5-73E2-4302-A4FE-54A520ADDFE8}"/>
          </ac:spMkLst>
        </pc:spChg>
        <pc:picChg chg="del">
          <ac:chgData name="Vickers, Libby" userId="e250baef-1418-4325-b620-0f9540a0387b" providerId="ADAL" clId="{43A0422A-20D5-44C6-AC28-C23F1B99142A}" dt="2023-07-03T01:35:43.526" v="478"/>
          <ac:picMkLst>
            <pc:docMk/>
            <pc:sldMk cId="2929957330" sldId="844"/>
            <ac:picMk id="2" creationId="{9502BD62-5B3B-4F74-A932-E160200D532F}"/>
          </ac:picMkLst>
        </pc:picChg>
        <pc:picChg chg="add del mod">
          <ac:chgData name="Vickers, Libby" userId="e250baef-1418-4325-b620-0f9540a0387b" providerId="ADAL" clId="{43A0422A-20D5-44C6-AC28-C23F1B99142A}" dt="2023-07-03T19:18:55.425" v="3980"/>
          <ac:picMkLst>
            <pc:docMk/>
            <pc:sldMk cId="2929957330" sldId="844"/>
            <ac:picMk id="12" creationId="{652DFD5E-2E29-D7FD-BBF4-B85953B60FBB}"/>
          </ac:picMkLst>
        </pc:picChg>
        <pc:picChg chg="add mod">
          <ac:chgData name="Vickers, Libby" userId="e250baef-1418-4325-b620-0f9540a0387b" providerId="ADAL" clId="{43A0422A-20D5-44C6-AC28-C23F1B99142A}" dt="2023-07-03T19:19:23.840" v="3981"/>
          <ac:picMkLst>
            <pc:docMk/>
            <pc:sldMk cId="2929957330" sldId="844"/>
            <ac:picMk id="19" creationId="{F7B2E963-0F28-DB44-C2E9-F8218FD7F4F7}"/>
          </ac:picMkLst>
        </pc:picChg>
        <pc:cxnChg chg="mod">
          <ac:chgData name="Vickers, Libby" userId="e250baef-1418-4325-b620-0f9540a0387b" providerId="ADAL" clId="{43A0422A-20D5-44C6-AC28-C23F1B99142A}" dt="2023-07-03T17:45:10.941" v="3348" actId="208"/>
          <ac:cxnSpMkLst>
            <pc:docMk/>
            <pc:sldMk cId="2929957330" sldId="844"/>
            <ac:cxnSpMk id="5" creationId="{2B8AD4C1-2317-ADC1-B76E-311160F11F73}"/>
          </ac:cxnSpMkLst>
        </pc:cxnChg>
      </pc:sldChg>
      <pc:sldChg chg="delSp del mod delAnim">
        <pc:chgData name="Vickers, Libby" userId="e250baef-1418-4325-b620-0f9540a0387b" providerId="ADAL" clId="{43A0422A-20D5-44C6-AC28-C23F1B99142A}" dt="2023-07-03T01:34:07.692" v="475" actId="2696"/>
        <pc:sldMkLst>
          <pc:docMk/>
          <pc:sldMk cId="3066767221" sldId="878"/>
        </pc:sldMkLst>
        <pc:spChg chg="del">
          <ac:chgData name="Vickers, Libby" userId="e250baef-1418-4325-b620-0f9540a0387b" providerId="ADAL" clId="{43A0422A-20D5-44C6-AC28-C23F1B99142A}" dt="2023-06-30T14:02:05.137" v="2" actId="478"/>
          <ac:spMkLst>
            <pc:docMk/>
            <pc:sldMk cId="3066767221" sldId="878"/>
            <ac:spMk id="5" creationId="{32DB0435-ACAE-F789-48F7-A339104A8530}"/>
          </ac:spMkLst>
        </pc:spChg>
      </pc:sldChg>
      <pc:sldChg chg="del modNotesTx">
        <pc:chgData name="Vickers, Libby" userId="e250baef-1418-4325-b620-0f9540a0387b" providerId="ADAL" clId="{43A0422A-20D5-44C6-AC28-C23F1B99142A}" dt="2023-06-30T14:15:09.800" v="470" actId="2696"/>
        <pc:sldMkLst>
          <pc:docMk/>
          <pc:sldMk cId="1809228908" sldId="888"/>
        </pc:sldMkLst>
      </pc:sldChg>
      <pc:sldChg chg="del">
        <pc:chgData name="Vickers, Libby" userId="e250baef-1418-4325-b620-0f9540a0387b" providerId="ADAL" clId="{43A0422A-20D5-44C6-AC28-C23F1B99142A}" dt="2023-06-30T14:04:39.046" v="7" actId="47"/>
        <pc:sldMkLst>
          <pc:docMk/>
          <pc:sldMk cId="4058827464" sldId="889"/>
        </pc:sldMkLst>
      </pc:sldChg>
      <pc:sldChg chg="del">
        <pc:chgData name="Vickers, Libby" userId="e250baef-1418-4325-b620-0f9540a0387b" providerId="ADAL" clId="{43A0422A-20D5-44C6-AC28-C23F1B99142A}" dt="2023-06-30T14:04:05.144" v="4" actId="47"/>
        <pc:sldMkLst>
          <pc:docMk/>
          <pc:sldMk cId="4190626191" sldId="958"/>
        </pc:sldMkLst>
      </pc:sldChg>
      <pc:sldChg chg="addSp modSp mod modTransition modNotesTx">
        <pc:chgData name="Vickers, Libby" userId="e250baef-1418-4325-b620-0f9540a0387b" providerId="ADAL" clId="{43A0422A-20D5-44C6-AC28-C23F1B99142A}" dt="2023-07-03T17:30:09.037" v="3117" actId="14861"/>
        <pc:sldMkLst>
          <pc:docMk/>
          <pc:sldMk cId="1423300070" sldId="964"/>
        </pc:sldMkLst>
        <pc:spChg chg="mod">
          <ac:chgData name="Vickers, Libby" userId="e250baef-1418-4325-b620-0f9540a0387b" providerId="ADAL" clId="{43A0422A-20D5-44C6-AC28-C23F1B99142A}" dt="2023-07-03T17:30:09.037" v="3117" actId="14861"/>
          <ac:spMkLst>
            <pc:docMk/>
            <pc:sldMk cId="1423300070" sldId="964"/>
            <ac:spMk id="25" creationId="{AB3EFB85-BDF8-E82C-6A67-0C83CAF933C7}"/>
          </ac:spMkLst>
        </pc:spChg>
        <pc:picChg chg="add mod">
          <ac:chgData name="Vickers, Libby" userId="e250baef-1418-4325-b620-0f9540a0387b" providerId="ADAL" clId="{43A0422A-20D5-44C6-AC28-C23F1B99142A}" dt="2023-07-03T01:41:05.338" v="481"/>
          <ac:picMkLst>
            <pc:docMk/>
            <pc:sldMk cId="1423300070" sldId="964"/>
            <ac:picMk id="3" creationId="{351AE7B2-F4AC-02CB-0C1B-03DAF33F0157}"/>
          </ac:picMkLst>
        </pc:picChg>
      </pc:sldChg>
      <pc:sldChg chg="addSp delSp modSp mod modTransition modAnim modNotesTx">
        <pc:chgData name="Vickers, Libby" userId="e250baef-1418-4325-b620-0f9540a0387b" providerId="ADAL" clId="{43A0422A-20D5-44C6-AC28-C23F1B99142A}" dt="2023-07-03T19:46:01.428" v="3988"/>
        <pc:sldMkLst>
          <pc:docMk/>
          <pc:sldMk cId="4259956385" sldId="971"/>
        </pc:sldMkLst>
        <pc:spChg chg="mod">
          <ac:chgData name="Vickers, Libby" userId="e250baef-1418-4325-b620-0f9540a0387b" providerId="ADAL" clId="{43A0422A-20D5-44C6-AC28-C23F1B99142A}" dt="2023-07-03T15:32:56.508" v="1420" actId="14861"/>
          <ac:spMkLst>
            <pc:docMk/>
            <pc:sldMk cId="4259956385" sldId="971"/>
            <ac:spMk id="10" creationId="{5CF6EEE6-3219-D5F2-6D14-974951990870}"/>
          </ac:spMkLst>
        </pc:spChg>
        <pc:spChg chg="mod">
          <ac:chgData name="Vickers, Libby" userId="e250baef-1418-4325-b620-0f9540a0387b" providerId="ADAL" clId="{43A0422A-20D5-44C6-AC28-C23F1B99142A}" dt="2023-07-03T15:20:06.650" v="757" actId="20577"/>
          <ac:spMkLst>
            <pc:docMk/>
            <pc:sldMk cId="4259956385" sldId="971"/>
            <ac:spMk id="23" creationId="{B5816A92-47B7-64C1-6125-52AC3ED8C744}"/>
          </ac:spMkLst>
        </pc:spChg>
        <pc:picChg chg="add del mod">
          <ac:chgData name="Vickers, Libby" userId="e250baef-1418-4325-b620-0f9540a0387b" providerId="ADAL" clId="{43A0422A-20D5-44C6-AC28-C23F1B99142A}" dt="2023-07-03T19:45:14.035" v="3985"/>
          <ac:picMkLst>
            <pc:docMk/>
            <pc:sldMk cId="4259956385" sldId="971"/>
            <ac:picMk id="4" creationId="{E48F3299-DE6D-542A-30F8-A98512588AC0}"/>
          </ac:picMkLst>
        </pc:picChg>
        <pc:picChg chg="del">
          <ac:chgData name="Vickers, Libby" userId="e250baef-1418-4325-b620-0f9540a0387b" providerId="ADAL" clId="{43A0422A-20D5-44C6-AC28-C23F1B99142A}" dt="2023-07-03T01:35:43.526" v="478"/>
          <ac:picMkLst>
            <pc:docMk/>
            <pc:sldMk cId="4259956385" sldId="971"/>
            <ac:picMk id="11" creationId="{AD22317F-BCA1-4C13-973B-A0DDB62C8737}"/>
          </ac:picMkLst>
        </pc:picChg>
        <pc:picChg chg="add del mod">
          <ac:chgData name="Vickers, Libby" userId="e250baef-1418-4325-b620-0f9540a0387b" providerId="ADAL" clId="{43A0422A-20D5-44C6-AC28-C23F1B99142A}" dt="2023-07-03T19:45:38.168" v="3987"/>
          <ac:picMkLst>
            <pc:docMk/>
            <pc:sldMk cId="4259956385" sldId="971"/>
            <ac:picMk id="12" creationId="{2C3EF84D-025A-5BA2-9F9C-DAF02F074838}"/>
          </ac:picMkLst>
        </pc:picChg>
        <pc:picChg chg="add mod">
          <ac:chgData name="Vickers, Libby" userId="e250baef-1418-4325-b620-0f9540a0387b" providerId="ADAL" clId="{43A0422A-20D5-44C6-AC28-C23F1B99142A}" dt="2023-07-03T19:46:01.428" v="3988"/>
          <ac:picMkLst>
            <pc:docMk/>
            <pc:sldMk cId="4259956385" sldId="971"/>
            <ac:picMk id="17" creationId="{A5344632-B4B5-181D-9902-467839BA4279}"/>
          </ac:picMkLst>
        </pc:picChg>
      </pc:sldChg>
      <pc:sldChg chg="addSp delSp modSp mod modTransition delAnim modAnim">
        <pc:chgData name="Vickers, Libby" userId="e250baef-1418-4325-b620-0f9540a0387b" providerId="ADAL" clId="{43A0422A-20D5-44C6-AC28-C23F1B99142A}" dt="2023-07-03T17:48:25.311" v="3368"/>
        <pc:sldMkLst>
          <pc:docMk/>
          <pc:sldMk cId="1343600176" sldId="979"/>
        </pc:sldMkLst>
        <pc:spChg chg="mod topLvl">
          <ac:chgData name="Vickers, Libby" userId="e250baef-1418-4325-b620-0f9540a0387b" providerId="ADAL" clId="{43A0422A-20D5-44C6-AC28-C23F1B99142A}" dt="2023-07-03T17:45:57.665" v="3356" actId="14861"/>
          <ac:spMkLst>
            <pc:docMk/>
            <pc:sldMk cId="1343600176" sldId="979"/>
            <ac:spMk id="3" creationId="{89A72261-B3F1-DAE9-8D60-1E33B1DB4190}"/>
          </ac:spMkLst>
        </pc:spChg>
        <pc:spChg chg="add mod">
          <ac:chgData name="Vickers, Libby" userId="e250baef-1418-4325-b620-0f9540a0387b" providerId="ADAL" clId="{43A0422A-20D5-44C6-AC28-C23F1B99142A}" dt="2023-07-03T17:48:01.025" v="3363"/>
          <ac:spMkLst>
            <pc:docMk/>
            <pc:sldMk cId="1343600176" sldId="979"/>
            <ac:spMk id="7" creationId="{4F17028C-2AD7-9B03-C477-FF12664F64C7}"/>
          </ac:spMkLst>
        </pc:spChg>
        <pc:spChg chg="add mod">
          <ac:chgData name="Vickers, Libby" userId="e250baef-1418-4325-b620-0f9540a0387b" providerId="ADAL" clId="{43A0422A-20D5-44C6-AC28-C23F1B99142A}" dt="2023-07-03T17:48:14.885" v="3364"/>
          <ac:spMkLst>
            <pc:docMk/>
            <pc:sldMk cId="1343600176" sldId="979"/>
            <ac:spMk id="11" creationId="{E4700D3F-3C20-53B6-DBD3-AB5D11A45011}"/>
          </ac:spMkLst>
        </pc:spChg>
        <pc:grpChg chg="del">
          <ac:chgData name="Vickers, Libby" userId="e250baef-1418-4325-b620-0f9540a0387b" providerId="ADAL" clId="{43A0422A-20D5-44C6-AC28-C23F1B99142A}" dt="2023-07-03T17:45:48.207" v="3354" actId="478"/>
          <ac:grpSpMkLst>
            <pc:docMk/>
            <pc:sldMk cId="1343600176" sldId="979"/>
            <ac:grpSpMk id="2" creationId="{908E653F-CDEB-FD38-8F53-96EEA4D5C14A}"/>
          </ac:grpSpMkLst>
        </pc:grpChg>
        <pc:picChg chg="del">
          <ac:chgData name="Vickers, Libby" userId="e250baef-1418-4325-b620-0f9540a0387b" providerId="ADAL" clId="{43A0422A-20D5-44C6-AC28-C23F1B99142A}" dt="2023-07-03T17:45:42.476" v="3353" actId="478"/>
          <ac:picMkLst>
            <pc:docMk/>
            <pc:sldMk cId="1343600176" sldId="979"/>
            <ac:picMk id="4" creationId="{DFD8378E-B37F-CCBB-9CD2-CE3B25CEC0B9}"/>
          </ac:picMkLst>
        </pc:picChg>
        <pc:picChg chg="add mod">
          <ac:chgData name="Vickers, Libby" userId="e250baef-1418-4325-b620-0f9540a0387b" providerId="ADAL" clId="{43A0422A-20D5-44C6-AC28-C23F1B99142A}" dt="2023-07-03T01:47:47.061" v="485"/>
          <ac:picMkLst>
            <pc:docMk/>
            <pc:sldMk cId="1343600176" sldId="979"/>
            <ac:picMk id="10" creationId="{AE8FCECA-BFD8-5D37-6F95-C47867FFFED8}"/>
          </ac:picMkLst>
        </pc:picChg>
        <pc:cxnChg chg="del mod topLvl">
          <ac:chgData name="Vickers, Libby" userId="e250baef-1418-4325-b620-0f9540a0387b" providerId="ADAL" clId="{43A0422A-20D5-44C6-AC28-C23F1B99142A}" dt="2023-07-03T17:45:48.207" v="3354" actId="478"/>
          <ac:cxnSpMkLst>
            <pc:docMk/>
            <pc:sldMk cId="1343600176" sldId="979"/>
            <ac:cxnSpMk id="5" creationId="{9FF9D750-9072-C802-54C5-4723757A88A7}"/>
          </ac:cxnSpMkLst>
        </pc:cxnChg>
      </pc:sldChg>
      <pc:sldChg chg="addSp delSp modSp mod modTransition delAnim modAnim modNotesTx">
        <pc:chgData name="Vickers, Libby" userId="e250baef-1418-4325-b620-0f9540a0387b" providerId="ADAL" clId="{43A0422A-20D5-44C6-AC28-C23F1B99142A}" dt="2023-07-03T19:14:45.706" v="3956"/>
        <pc:sldMkLst>
          <pc:docMk/>
          <pc:sldMk cId="3458619464" sldId="981"/>
        </pc:sldMkLst>
        <pc:spChg chg="del">
          <ac:chgData name="Vickers, Libby" userId="e250baef-1418-4325-b620-0f9540a0387b" providerId="ADAL" clId="{43A0422A-20D5-44C6-AC28-C23F1B99142A}" dt="2023-07-03T13:47:51.887" v="607" actId="478"/>
          <ac:spMkLst>
            <pc:docMk/>
            <pc:sldMk cId="3458619464" sldId="981"/>
            <ac:spMk id="6" creationId="{99E7ED8F-D83B-82E5-51FB-E3F1287D0312}"/>
          </ac:spMkLst>
        </pc:spChg>
        <pc:spChg chg="mod">
          <ac:chgData name="Vickers, Libby" userId="e250baef-1418-4325-b620-0f9540a0387b" providerId="ADAL" clId="{43A0422A-20D5-44C6-AC28-C23F1B99142A}" dt="2023-07-03T17:32:10.685" v="3148" actId="14861"/>
          <ac:spMkLst>
            <pc:docMk/>
            <pc:sldMk cId="3458619464" sldId="981"/>
            <ac:spMk id="7" creationId="{AE762D0D-4552-4575-B761-3D5B7E0532A0}"/>
          </ac:spMkLst>
        </pc:spChg>
        <pc:grpChg chg="del">
          <ac:chgData name="Vickers, Libby" userId="e250baef-1418-4325-b620-0f9540a0387b" providerId="ADAL" clId="{43A0422A-20D5-44C6-AC28-C23F1B99142A}" dt="2023-07-03T13:47:41.171" v="604" actId="478"/>
          <ac:grpSpMkLst>
            <pc:docMk/>
            <pc:sldMk cId="3458619464" sldId="981"/>
            <ac:grpSpMk id="4" creationId="{D26CD0E1-1D77-AC63-271E-FE0B20A0F73F}"/>
          </ac:grpSpMkLst>
        </pc:grpChg>
        <pc:grpChg chg="add del mod">
          <ac:chgData name="Vickers, Libby" userId="e250baef-1418-4325-b620-0f9540a0387b" providerId="ADAL" clId="{43A0422A-20D5-44C6-AC28-C23F1B99142A}" dt="2023-07-03T17:35:40.910" v="3175" actId="165"/>
          <ac:grpSpMkLst>
            <pc:docMk/>
            <pc:sldMk cId="3458619464" sldId="981"/>
            <ac:grpSpMk id="8" creationId="{EB5026C6-EBC8-6A02-276E-D20858A58A9D}"/>
          </ac:grpSpMkLst>
        </pc:grpChg>
        <pc:grpChg chg="add del mod">
          <ac:chgData name="Vickers, Libby" userId="e250baef-1418-4325-b620-0f9540a0387b" providerId="ADAL" clId="{43A0422A-20D5-44C6-AC28-C23F1B99142A}" dt="2023-07-03T17:35:58.866" v="3178" actId="165"/>
          <ac:grpSpMkLst>
            <pc:docMk/>
            <pc:sldMk cId="3458619464" sldId="981"/>
            <ac:grpSpMk id="10" creationId="{2833EF4D-F1D7-1C3A-7C93-0D2956106328}"/>
          </ac:grpSpMkLst>
        </pc:grpChg>
        <pc:grpChg chg="mod">
          <ac:chgData name="Vickers, Libby" userId="e250baef-1418-4325-b620-0f9540a0387b" providerId="ADAL" clId="{43A0422A-20D5-44C6-AC28-C23F1B99142A}" dt="2023-07-03T17:35:20.488" v="3172" actId="1076"/>
          <ac:grpSpMkLst>
            <pc:docMk/>
            <pc:sldMk cId="3458619464" sldId="981"/>
            <ac:grpSpMk id="16" creationId="{83A03077-AE41-24B3-D61C-074D02CE1B23}"/>
          </ac:grpSpMkLst>
        </pc:grpChg>
        <pc:grpChg chg="del mod">
          <ac:chgData name="Vickers, Libby" userId="e250baef-1418-4325-b620-0f9540a0387b" providerId="ADAL" clId="{43A0422A-20D5-44C6-AC28-C23F1B99142A}" dt="2023-07-03T17:33:52.466" v="3162" actId="165"/>
          <ac:grpSpMkLst>
            <pc:docMk/>
            <pc:sldMk cId="3458619464" sldId="981"/>
            <ac:grpSpMk id="29" creationId="{F418052A-6305-2BCC-D820-4816742CA36D}"/>
          </ac:grpSpMkLst>
        </pc:grpChg>
        <pc:grpChg chg="del">
          <ac:chgData name="Vickers, Libby" userId="e250baef-1418-4325-b620-0f9540a0387b" providerId="ADAL" clId="{43A0422A-20D5-44C6-AC28-C23F1B99142A}" dt="2023-07-03T13:49:10.104" v="623" actId="478"/>
          <ac:grpSpMkLst>
            <pc:docMk/>
            <pc:sldMk cId="3458619464" sldId="981"/>
            <ac:grpSpMk id="32" creationId="{F09A70C8-7C6B-E420-5A78-5AF8B0BB250D}"/>
          </ac:grpSpMkLst>
        </pc:grpChg>
        <pc:grpChg chg="del">
          <ac:chgData name="Vickers, Libby" userId="e250baef-1418-4325-b620-0f9540a0387b" providerId="ADAL" clId="{43A0422A-20D5-44C6-AC28-C23F1B99142A}" dt="2023-07-03T13:47:46.438" v="606" actId="478"/>
          <ac:grpSpMkLst>
            <pc:docMk/>
            <pc:sldMk cId="3458619464" sldId="981"/>
            <ac:grpSpMk id="35" creationId="{AAF8523D-8BE4-09F4-4838-B991A6CBEB57}"/>
          </ac:grpSpMkLst>
        </pc:grpChg>
        <pc:grpChg chg="del">
          <ac:chgData name="Vickers, Libby" userId="e250baef-1418-4325-b620-0f9540a0387b" providerId="ADAL" clId="{43A0422A-20D5-44C6-AC28-C23F1B99142A}" dt="2023-07-03T13:47:43.653" v="605" actId="478"/>
          <ac:grpSpMkLst>
            <pc:docMk/>
            <pc:sldMk cId="3458619464" sldId="981"/>
            <ac:grpSpMk id="38" creationId="{A7CDD8B3-260B-B5D2-BA97-D6A9797C4427}"/>
          </ac:grpSpMkLst>
        </pc:grpChg>
        <pc:picChg chg="add del mod">
          <ac:chgData name="Vickers, Libby" userId="e250baef-1418-4325-b620-0f9540a0387b" providerId="ADAL" clId="{43A0422A-20D5-44C6-AC28-C23F1B99142A}" dt="2023-07-03T01:42:07.202" v="484"/>
          <ac:picMkLst>
            <pc:docMk/>
            <pc:sldMk cId="3458619464" sldId="981"/>
            <ac:picMk id="10" creationId="{F162F31E-566E-B3E1-8B51-09A13A6E7971}"/>
          </ac:picMkLst>
        </pc:picChg>
        <pc:picChg chg="mod ord topLvl">
          <ac:chgData name="Vickers, Libby" userId="e250baef-1418-4325-b620-0f9540a0387b" providerId="ADAL" clId="{43A0422A-20D5-44C6-AC28-C23F1B99142A}" dt="2023-07-03T18:45:52.778" v="3785" actId="1076"/>
          <ac:picMkLst>
            <pc:docMk/>
            <pc:sldMk cId="3458619464" sldId="981"/>
            <ac:picMk id="18" creationId="{E1800983-FAA7-8B86-FEC3-CA60C11107BA}"/>
          </ac:picMkLst>
        </pc:picChg>
        <pc:picChg chg="del topLvl">
          <ac:chgData name="Vickers, Libby" userId="e250baef-1418-4325-b620-0f9540a0387b" providerId="ADAL" clId="{43A0422A-20D5-44C6-AC28-C23F1B99142A}" dt="2023-07-03T13:49:10.104" v="623" actId="478"/>
          <ac:picMkLst>
            <pc:docMk/>
            <pc:sldMk cId="3458619464" sldId="981"/>
            <ac:picMk id="20" creationId="{CD6B0439-2B8C-A415-A8D9-E670E24CEBFF}"/>
          </ac:picMkLst>
        </pc:picChg>
        <pc:picChg chg="add del mod ord">
          <ac:chgData name="Vickers, Libby" userId="e250baef-1418-4325-b620-0f9540a0387b" providerId="ADAL" clId="{43A0422A-20D5-44C6-AC28-C23F1B99142A}" dt="2023-07-03T19:13:11.492" v="3955"/>
          <ac:picMkLst>
            <pc:docMk/>
            <pc:sldMk cId="3458619464" sldId="981"/>
            <ac:picMk id="21" creationId="{F3EC32E8-0CAA-0664-366C-F79A92FA8C60}"/>
          </ac:picMkLst>
        </pc:picChg>
        <pc:picChg chg="del topLvl">
          <ac:chgData name="Vickers, Libby" userId="e250baef-1418-4325-b620-0f9540a0387b" providerId="ADAL" clId="{43A0422A-20D5-44C6-AC28-C23F1B99142A}" dt="2023-07-03T13:47:41.171" v="604" actId="478"/>
          <ac:picMkLst>
            <pc:docMk/>
            <pc:sldMk cId="3458619464" sldId="981"/>
            <ac:picMk id="26" creationId="{348FD850-CC47-780F-914F-7A202F738654}"/>
          </ac:picMkLst>
        </pc:picChg>
        <pc:picChg chg="del mod topLvl">
          <ac:chgData name="Vickers, Libby" userId="e250baef-1418-4325-b620-0f9540a0387b" providerId="ADAL" clId="{43A0422A-20D5-44C6-AC28-C23F1B99142A}" dt="2023-07-03T17:36:10.550" v="3181" actId="478"/>
          <ac:picMkLst>
            <pc:docMk/>
            <pc:sldMk cId="3458619464" sldId="981"/>
            <ac:picMk id="28" creationId="{FB4EAB98-12ED-14E3-6451-831B2BB6D1B6}"/>
          </ac:picMkLst>
        </pc:picChg>
        <pc:picChg chg="add mod">
          <ac:chgData name="Vickers, Libby" userId="e250baef-1418-4325-b620-0f9540a0387b" providerId="ADAL" clId="{43A0422A-20D5-44C6-AC28-C23F1B99142A}" dt="2023-07-03T19:14:45.706" v="3956"/>
          <ac:picMkLst>
            <pc:docMk/>
            <pc:sldMk cId="3458619464" sldId="981"/>
            <ac:picMk id="30" creationId="{5C59F1FE-A62C-792E-9CF7-7CAABDA5B97E}"/>
          </ac:picMkLst>
        </pc:picChg>
        <pc:picChg chg="del mod topLvl">
          <ac:chgData name="Vickers, Libby" userId="e250baef-1418-4325-b620-0f9540a0387b" providerId="ADAL" clId="{43A0422A-20D5-44C6-AC28-C23F1B99142A}" dt="2023-07-03T17:33:17.249" v="3156" actId="478"/>
          <ac:picMkLst>
            <pc:docMk/>
            <pc:sldMk cId="3458619464" sldId="981"/>
            <ac:picMk id="31" creationId="{42717B74-7B15-3EFD-A77E-A41C3EA3807A}"/>
          </ac:picMkLst>
        </pc:picChg>
        <pc:picChg chg="del mod topLvl">
          <ac:chgData name="Vickers, Libby" userId="e250baef-1418-4325-b620-0f9540a0387b" providerId="ADAL" clId="{43A0422A-20D5-44C6-AC28-C23F1B99142A}" dt="2023-07-03T17:33:04.045" v="3154" actId="478"/>
          <ac:picMkLst>
            <pc:docMk/>
            <pc:sldMk cId="3458619464" sldId="981"/>
            <ac:picMk id="40" creationId="{EC5334F3-4DE0-B59D-4B86-F209D8F9E883}"/>
          </ac:picMkLst>
        </pc:picChg>
      </pc:sldChg>
      <pc:sldChg chg="addSp delSp modSp mod modTransition delAnim modAnim">
        <pc:chgData name="Vickers, Libby" userId="e250baef-1418-4325-b620-0f9540a0387b" providerId="ADAL" clId="{43A0422A-20D5-44C6-AC28-C23F1B99142A}" dt="2023-07-03T18:53:25.933" v="3820" actId="14861"/>
        <pc:sldMkLst>
          <pc:docMk/>
          <pc:sldMk cId="848825886" sldId="984"/>
        </pc:sldMkLst>
        <pc:spChg chg="add mod">
          <ac:chgData name="Vickers, Libby" userId="e250baef-1418-4325-b620-0f9540a0387b" providerId="ADAL" clId="{43A0422A-20D5-44C6-AC28-C23F1B99142A}" dt="2023-07-03T17:50:08.471" v="3376" actId="1076"/>
          <ac:spMkLst>
            <pc:docMk/>
            <pc:sldMk cId="848825886" sldId="984"/>
            <ac:spMk id="11" creationId="{3D4DEA74-8730-71AE-985C-3FEBF82EE96D}"/>
          </ac:spMkLst>
        </pc:spChg>
        <pc:spChg chg="mod topLvl">
          <ac:chgData name="Vickers, Libby" userId="e250baef-1418-4325-b620-0f9540a0387b" providerId="ADAL" clId="{43A0422A-20D5-44C6-AC28-C23F1B99142A}" dt="2023-07-03T18:53:25.933" v="3820" actId="14861"/>
          <ac:spMkLst>
            <pc:docMk/>
            <pc:sldMk cId="848825886" sldId="984"/>
            <ac:spMk id="15" creationId="{67EAC267-CB19-4178-580B-8B81FDFF46B5}"/>
          </ac:spMkLst>
        </pc:spChg>
        <pc:spChg chg="add mod">
          <ac:chgData name="Vickers, Libby" userId="e250baef-1418-4325-b620-0f9540a0387b" providerId="ADAL" clId="{43A0422A-20D5-44C6-AC28-C23F1B99142A}" dt="2023-07-03T17:50:08.471" v="3376" actId="1076"/>
          <ac:spMkLst>
            <pc:docMk/>
            <pc:sldMk cId="848825886" sldId="984"/>
            <ac:spMk id="19" creationId="{B6A75985-851A-17F9-D21B-4D14BE13C299}"/>
          </ac:spMkLst>
        </pc:spChg>
        <pc:grpChg chg="del">
          <ac:chgData name="Vickers, Libby" userId="e250baef-1418-4325-b620-0f9540a0387b" providerId="ADAL" clId="{43A0422A-20D5-44C6-AC28-C23F1B99142A}" dt="2023-07-03T18:53:19.421" v="3818" actId="478"/>
          <ac:grpSpMkLst>
            <pc:docMk/>
            <pc:sldMk cId="848825886" sldId="984"/>
            <ac:grpSpMk id="2" creationId="{CE630908-1FCA-B80D-05B5-E00A8D02F204}"/>
          </ac:grpSpMkLst>
        </pc:grpChg>
        <pc:picChg chg="del topLvl">
          <ac:chgData name="Vickers, Libby" userId="e250baef-1418-4325-b620-0f9540a0387b" providerId="ADAL" clId="{43A0422A-20D5-44C6-AC28-C23F1B99142A}" dt="2023-07-03T18:53:19.421" v="3818" actId="478"/>
          <ac:picMkLst>
            <pc:docMk/>
            <pc:sldMk cId="848825886" sldId="984"/>
            <ac:picMk id="16" creationId="{46CA4DB7-BE58-855C-06CF-3DC45B522B78}"/>
          </ac:picMkLst>
        </pc:picChg>
        <pc:picChg chg="add mod">
          <ac:chgData name="Vickers, Libby" userId="e250baef-1418-4325-b620-0f9540a0387b" providerId="ADAL" clId="{43A0422A-20D5-44C6-AC28-C23F1B99142A}" dt="2023-07-03T01:47:47.061" v="485"/>
          <ac:picMkLst>
            <pc:docMk/>
            <pc:sldMk cId="848825886" sldId="984"/>
            <ac:picMk id="18" creationId="{C3849473-AD4B-1672-F399-3A759955863F}"/>
          </ac:picMkLst>
        </pc:picChg>
        <pc:cxnChg chg="del mod">
          <ac:chgData name="Vickers, Libby" userId="e250baef-1418-4325-b620-0f9540a0387b" providerId="ADAL" clId="{43A0422A-20D5-44C6-AC28-C23F1B99142A}" dt="2023-07-03T18:53:15.689" v="3817" actId="478"/>
          <ac:cxnSpMkLst>
            <pc:docMk/>
            <pc:sldMk cId="848825886" sldId="984"/>
            <ac:cxnSpMk id="17" creationId="{8EE33DD5-52EC-2316-E5D1-AD609857AFA8}"/>
          </ac:cxnSpMkLst>
        </pc:cxnChg>
      </pc:sldChg>
      <pc:sldChg chg="del">
        <pc:chgData name="Vickers, Libby" userId="e250baef-1418-4325-b620-0f9540a0387b" providerId="ADAL" clId="{43A0422A-20D5-44C6-AC28-C23F1B99142A}" dt="2023-06-30T14:04:39.046" v="7" actId="47"/>
        <pc:sldMkLst>
          <pc:docMk/>
          <pc:sldMk cId="2036481603" sldId="989"/>
        </pc:sldMkLst>
      </pc:sldChg>
      <pc:sldChg chg="del">
        <pc:chgData name="Vickers, Libby" userId="e250baef-1418-4325-b620-0f9540a0387b" providerId="ADAL" clId="{43A0422A-20D5-44C6-AC28-C23F1B99142A}" dt="2023-06-30T14:04:26.017" v="6" actId="47"/>
        <pc:sldMkLst>
          <pc:docMk/>
          <pc:sldMk cId="416117100" sldId="995"/>
        </pc:sldMkLst>
      </pc:sldChg>
      <pc:sldChg chg="del">
        <pc:chgData name="Vickers, Libby" userId="e250baef-1418-4325-b620-0f9540a0387b" providerId="ADAL" clId="{43A0422A-20D5-44C6-AC28-C23F1B99142A}" dt="2023-06-30T14:04:18.554" v="5" actId="47"/>
        <pc:sldMkLst>
          <pc:docMk/>
          <pc:sldMk cId="1615767654" sldId="998"/>
        </pc:sldMkLst>
      </pc:sldChg>
      <pc:sldChg chg="del">
        <pc:chgData name="Vickers, Libby" userId="e250baef-1418-4325-b620-0f9540a0387b" providerId="ADAL" clId="{43A0422A-20D5-44C6-AC28-C23F1B99142A}" dt="2023-06-30T14:04:18.554" v="5" actId="47"/>
        <pc:sldMkLst>
          <pc:docMk/>
          <pc:sldMk cId="1241968636" sldId="999"/>
        </pc:sldMkLst>
      </pc:sldChg>
      <pc:sldChg chg="del">
        <pc:chgData name="Vickers, Libby" userId="e250baef-1418-4325-b620-0f9540a0387b" providerId="ADAL" clId="{43A0422A-20D5-44C6-AC28-C23F1B99142A}" dt="2023-06-30T14:04:18.554" v="5" actId="47"/>
        <pc:sldMkLst>
          <pc:docMk/>
          <pc:sldMk cId="74397710" sldId="1000"/>
        </pc:sldMkLst>
      </pc:sldChg>
      <pc:sldChg chg="del">
        <pc:chgData name="Vickers, Libby" userId="e250baef-1418-4325-b620-0f9540a0387b" providerId="ADAL" clId="{43A0422A-20D5-44C6-AC28-C23F1B99142A}" dt="2023-06-30T14:04:18.554" v="5" actId="47"/>
        <pc:sldMkLst>
          <pc:docMk/>
          <pc:sldMk cId="4215161291" sldId="1001"/>
        </pc:sldMkLst>
      </pc:sldChg>
      <pc:sldChg chg="del">
        <pc:chgData name="Vickers, Libby" userId="e250baef-1418-4325-b620-0f9540a0387b" providerId="ADAL" clId="{43A0422A-20D5-44C6-AC28-C23F1B99142A}" dt="2023-06-30T14:04:18.554" v="5" actId="47"/>
        <pc:sldMkLst>
          <pc:docMk/>
          <pc:sldMk cId="1197697903" sldId="1004"/>
        </pc:sldMkLst>
      </pc:sldChg>
      <pc:sldChg chg="del">
        <pc:chgData name="Vickers, Libby" userId="e250baef-1418-4325-b620-0f9540a0387b" providerId="ADAL" clId="{43A0422A-20D5-44C6-AC28-C23F1B99142A}" dt="2023-06-30T14:04:05.144" v="4" actId="47"/>
        <pc:sldMkLst>
          <pc:docMk/>
          <pc:sldMk cId="1073561677" sldId="1007"/>
        </pc:sldMkLst>
      </pc:sldChg>
      <pc:sldChg chg="del">
        <pc:chgData name="Vickers, Libby" userId="e250baef-1418-4325-b620-0f9540a0387b" providerId="ADAL" clId="{43A0422A-20D5-44C6-AC28-C23F1B99142A}" dt="2023-06-30T14:04:05.144" v="4" actId="47"/>
        <pc:sldMkLst>
          <pc:docMk/>
          <pc:sldMk cId="2149378834" sldId="1009"/>
        </pc:sldMkLst>
      </pc:sldChg>
      <pc:sldChg chg="del">
        <pc:chgData name="Vickers, Libby" userId="e250baef-1418-4325-b620-0f9540a0387b" providerId="ADAL" clId="{43A0422A-20D5-44C6-AC28-C23F1B99142A}" dt="2023-06-30T14:04:39.046" v="7" actId="47"/>
        <pc:sldMkLst>
          <pc:docMk/>
          <pc:sldMk cId="1170255429" sldId="1011"/>
        </pc:sldMkLst>
      </pc:sldChg>
      <pc:sldChg chg="addSp delSp modSp mod modTransition modAnim modNotesTx">
        <pc:chgData name="Vickers, Libby" userId="e250baef-1418-4325-b620-0f9540a0387b" providerId="ADAL" clId="{43A0422A-20D5-44C6-AC28-C23F1B99142A}" dt="2023-07-03T19:01:03.766" v="3832" actId="166"/>
        <pc:sldMkLst>
          <pc:docMk/>
          <pc:sldMk cId="465437380" sldId="1013"/>
        </pc:sldMkLst>
        <pc:spChg chg="mod ord">
          <ac:chgData name="Vickers, Libby" userId="e250baef-1418-4325-b620-0f9540a0387b" providerId="ADAL" clId="{43A0422A-20D5-44C6-AC28-C23F1B99142A}" dt="2023-07-03T19:01:03.766" v="3832" actId="166"/>
          <ac:spMkLst>
            <pc:docMk/>
            <pc:sldMk cId="465437380" sldId="1013"/>
            <ac:spMk id="5" creationId="{77F41A56-B444-4609-9AA1-9004AA15ED7C}"/>
          </ac:spMkLst>
        </pc:spChg>
        <pc:picChg chg="del">
          <ac:chgData name="Vickers, Libby" userId="e250baef-1418-4325-b620-0f9540a0387b" providerId="ADAL" clId="{43A0422A-20D5-44C6-AC28-C23F1B99142A}" dt="2023-07-03T01:35:43.526" v="478"/>
          <ac:picMkLst>
            <pc:docMk/>
            <pc:sldMk cId="465437380" sldId="1013"/>
            <ac:picMk id="15" creationId="{81B1C55B-EC64-4C4B-B880-594F8471F3B6}"/>
          </ac:picMkLst>
        </pc:picChg>
        <pc:picChg chg="add del mod">
          <ac:chgData name="Vickers, Libby" userId="e250baef-1418-4325-b620-0f9540a0387b" providerId="ADAL" clId="{43A0422A-20D5-44C6-AC28-C23F1B99142A}" dt="2023-07-03T01:36:51.430" v="480"/>
          <ac:picMkLst>
            <pc:docMk/>
            <pc:sldMk cId="465437380" sldId="1013"/>
            <ac:picMk id="20" creationId="{994263E4-EBFE-5CDD-F135-AAC744D1D374}"/>
          </ac:picMkLst>
        </pc:picChg>
        <pc:picChg chg="mod">
          <ac:chgData name="Vickers, Libby" userId="e250baef-1418-4325-b620-0f9540a0387b" providerId="ADAL" clId="{43A0422A-20D5-44C6-AC28-C23F1B99142A}" dt="2023-07-03T18:59:53.049" v="3830" actId="208"/>
          <ac:picMkLst>
            <pc:docMk/>
            <pc:sldMk cId="465437380" sldId="1013"/>
            <ac:picMk id="25" creationId="{A9E4DB3D-6907-14AE-636E-6BB5B3FF8E23}"/>
          </ac:picMkLst>
        </pc:picChg>
        <pc:picChg chg="add mod">
          <ac:chgData name="Vickers, Libby" userId="e250baef-1418-4325-b620-0f9540a0387b" providerId="ADAL" clId="{43A0422A-20D5-44C6-AC28-C23F1B99142A}" dt="2023-07-03T01:41:05.338" v="481"/>
          <ac:picMkLst>
            <pc:docMk/>
            <pc:sldMk cId="465437380" sldId="1013"/>
            <ac:picMk id="27" creationId="{2836A82E-863C-26F5-8DAE-E2D457DB4E95}"/>
          </ac:picMkLst>
        </pc:picChg>
      </pc:sldChg>
      <pc:sldChg chg="addSp delSp modSp modTransition modAnim">
        <pc:chgData name="Vickers, Libby" userId="e250baef-1418-4325-b620-0f9540a0387b" providerId="ADAL" clId="{43A0422A-20D5-44C6-AC28-C23F1B99142A}" dt="2023-07-03T19:09:28.473" v="3944"/>
        <pc:sldMkLst>
          <pc:docMk/>
          <pc:sldMk cId="2606875704" sldId="1018"/>
        </pc:sldMkLst>
        <pc:picChg chg="add del mod">
          <ac:chgData name="Vickers, Libby" userId="e250baef-1418-4325-b620-0f9540a0387b" providerId="ADAL" clId="{43A0422A-20D5-44C6-AC28-C23F1B99142A}" dt="2023-07-03T19:09:14.820" v="3943"/>
          <ac:picMkLst>
            <pc:docMk/>
            <pc:sldMk cId="2606875704" sldId="1018"/>
            <ac:picMk id="12" creationId="{2FB2A3CD-0C4D-CEDE-F0A0-2541E8CEFA1B}"/>
          </ac:picMkLst>
        </pc:picChg>
        <pc:picChg chg="add mod">
          <ac:chgData name="Vickers, Libby" userId="e250baef-1418-4325-b620-0f9540a0387b" providerId="ADAL" clId="{43A0422A-20D5-44C6-AC28-C23F1B99142A}" dt="2023-07-03T19:09:28.473" v="3944"/>
          <ac:picMkLst>
            <pc:docMk/>
            <pc:sldMk cId="2606875704" sldId="1018"/>
            <ac:picMk id="22" creationId="{305A51E4-870F-48AD-13AA-3CD881A5AB7B}"/>
          </ac:picMkLst>
        </pc:picChg>
      </pc:sldChg>
      <pc:sldChg chg="addSp modSp mod modTransition">
        <pc:chgData name="Vickers, Libby" userId="e250baef-1418-4325-b620-0f9540a0387b" providerId="ADAL" clId="{43A0422A-20D5-44C6-AC28-C23F1B99142A}" dt="2023-07-03T19:10:52.259" v="3949" actId="1076"/>
        <pc:sldMkLst>
          <pc:docMk/>
          <pc:sldMk cId="2483830358" sldId="1019"/>
        </pc:sldMkLst>
        <pc:picChg chg="add mod">
          <ac:chgData name="Vickers, Libby" userId="e250baef-1418-4325-b620-0f9540a0387b" providerId="ADAL" clId="{43A0422A-20D5-44C6-AC28-C23F1B99142A}" dt="2023-07-03T01:41:05.338" v="481"/>
          <ac:picMkLst>
            <pc:docMk/>
            <pc:sldMk cId="2483830358" sldId="1019"/>
            <ac:picMk id="4" creationId="{40647384-A1EC-B0E7-966E-BED014EF66AD}"/>
          </ac:picMkLst>
        </pc:picChg>
        <pc:picChg chg="mod">
          <ac:chgData name="Vickers, Libby" userId="e250baef-1418-4325-b620-0f9540a0387b" providerId="ADAL" clId="{43A0422A-20D5-44C6-AC28-C23F1B99142A}" dt="2023-07-03T19:10:43.316" v="3945" actId="1076"/>
          <ac:picMkLst>
            <pc:docMk/>
            <pc:sldMk cId="2483830358" sldId="1019"/>
            <ac:picMk id="5" creationId="{8CE3CE5B-9458-4DDE-8C84-77CEC5F47AD3}"/>
          </ac:picMkLst>
        </pc:picChg>
        <pc:picChg chg="mod">
          <ac:chgData name="Vickers, Libby" userId="e250baef-1418-4325-b620-0f9540a0387b" providerId="ADAL" clId="{43A0422A-20D5-44C6-AC28-C23F1B99142A}" dt="2023-07-03T19:10:52.259" v="3949" actId="1076"/>
          <ac:picMkLst>
            <pc:docMk/>
            <pc:sldMk cId="2483830358" sldId="1019"/>
            <ac:picMk id="11" creationId="{DA8EADBA-8E39-AA87-8D21-9C6ADD5B0237}"/>
          </ac:picMkLst>
        </pc:picChg>
        <pc:cxnChg chg="mod">
          <ac:chgData name="Vickers, Libby" userId="e250baef-1418-4325-b620-0f9540a0387b" providerId="ADAL" clId="{43A0422A-20D5-44C6-AC28-C23F1B99142A}" dt="2023-07-03T19:10:50.576" v="3948" actId="1076"/>
          <ac:cxnSpMkLst>
            <pc:docMk/>
            <pc:sldMk cId="2483830358" sldId="1019"/>
            <ac:cxnSpMk id="2" creationId="{2B7C9290-2093-654A-5000-E097B8FE48EE}"/>
          </ac:cxnSpMkLst>
        </pc:cxnChg>
      </pc:sldChg>
      <pc:sldChg chg="addSp delSp modSp mod modTransition modAnim">
        <pc:chgData name="Vickers, Libby" userId="e250baef-1418-4325-b620-0f9540a0387b" providerId="ADAL" clId="{43A0422A-20D5-44C6-AC28-C23F1B99142A}" dt="2023-07-03T19:11:14.731" v="3954" actId="14100"/>
        <pc:sldMkLst>
          <pc:docMk/>
          <pc:sldMk cId="3081833852" sldId="1021"/>
        </pc:sldMkLst>
        <pc:picChg chg="del">
          <ac:chgData name="Vickers, Libby" userId="e250baef-1418-4325-b620-0f9540a0387b" providerId="ADAL" clId="{43A0422A-20D5-44C6-AC28-C23F1B99142A}" dt="2023-07-03T01:35:43.526" v="478"/>
          <ac:picMkLst>
            <pc:docMk/>
            <pc:sldMk cId="3081833852" sldId="1021"/>
            <ac:picMk id="2" creationId="{5EAEE466-A30B-4AA2-8871-00CC81F241A7}"/>
          </ac:picMkLst>
        </pc:picChg>
        <pc:picChg chg="mod">
          <ac:chgData name="Vickers, Libby" userId="e250baef-1418-4325-b620-0f9540a0387b" providerId="ADAL" clId="{43A0422A-20D5-44C6-AC28-C23F1B99142A}" dt="2023-07-03T19:11:00.020" v="3950" actId="1076"/>
          <ac:picMkLst>
            <pc:docMk/>
            <pc:sldMk cId="3081833852" sldId="1021"/>
            <ac:picMk id="5" creationId="{8CE3CE5B-9458-4DDE-8C84-77CEC5F47AD3}"/>
          </ac:picMkLst>
        </pc:picChg>
        <pc:picChg chg="add mod">
          <ac:chgData name="Vickers, Libby" userId="e250baef-1418-4325-b620-0f9540a0387b" providerId="ADAL" clId="{43A0422A-20D5-44C6-AC28-C23F1B99142A}" dt="2023-07-03T01:41:05.338" v="481"/>
          <ac:picMkLst>
            <pc:docMk/>
            <pc:sldMk cId="3081833852" sldId="1021"/>
            <ac:picMk id="7" creationId="{85A1C223-097D-E1C4-4D03-BE02E54CA654}"/>
          </ac:picMkLst>
        </pc:picChg>
        <pc:picChg chg="mod">
          <ac:chgData name="Vickers, Libby" userId="e250baef-1418-4325-b620-0f9540a0387b" providerId="ADAL" clId="{43A0422A-20D5-44C6-AC28-C23F1B99142A}" dt="2023-07-03T19:11:10.899" v="3952" actId="1076"/>
          <ac:picMkLst>
            <pc:docMk/>
            <pc:sldMk cId="3081833852" sldId="1021"/>
            <ac:picMk id="9" creationId="{79916632-4981-4435-9BAC-A9957C5EB01B}"/>
          </ac:picMkLst>
        </pc:picChg>
        <pc:picChg chg="mod">
          <ac:chgData name="Vickers, Libby" userId="e250baef-1418-4325-b620-0f9540a0387b" providerId="ADAL" clId="{43A0422A-20D5-44C6-AC28-C23F1B99142A}" dt="2023-07-03T19:11:14.731" v="3954" actId="14100"/>
          <ac:picMkLst>
            <pc:docMk/>
            <pc:sldMk cId="3081833852" sldId="1021"/>
            <ac:picMk id="12" creationId="{BE3E463C-6B31-2AE3-5750-C404840B652D}"/>
          </ac:picMkLst>
        </pc:picChg>
        <pc:cxnChg chg="mod">
          <ac:chgData name="Vickers, Libby" userId="e250baef-1418-4325-b620-0f9540a0387b" providerId="ADAL" clId="{43A0422A-20D5-44C6-AC28-C23F1B99142A}" dt="2023-07-03T19:11:04.765" v="3951" actId="1076"/>
          <ac:cxnSpMkLst>
            <pc:docMk/>
            <pc:sldMk cId="3081833852" sldId="1021"/>
            <ac:cxnSpMk id="4" creationId="{D6DEE5AB-1B8F-44C4-AEAA-181C404920A7}"/>
          </ac:cxnSpMkLst>
        </pc:cxnChg>
      </pc:sldChg>
      <pc:sldChg chg="addSp delSp modSp mod modTransition modAnim modNotesTx">
        <pc:chgData name="Vickers, Libby" userId="e250baef-1418-4325-b620-0f9540a0387b" providerId="ADAL" clId="{43A0422A-20D5-44C6-AC28-C23F1B99142A}" dt="2023-07-03T19:08:34.109" v="3942"/>
        <pc:sldMkLst>
          <pc:docMk/>
          <pc:sldMk cId="1524930780" sldId="1024"/>
        </pc:sldMkLst>
        <pc:spChg chg="mod">
          <ac:chgData name="Vickers, Libby" userId="e250baef-1418-4325-b620-0f9540a0387b" providerId="ADAL" clId="{43A0422A-20D5-44C6-AC28-C23F1B99142A}" dt="2023-07-03T17:30:26.044" v="3121" actId="14861"/>
          <ac:spMkLst>
            <pc:docMk/>
            <pc:sldMk cId="1524930780" sldId="1024"/>
            <ac:spMk id="7" creationId="{36EC6521-B387-49AC-A147-A7E529791473}"/>
          </ac:spMkLst>
        </pc:spChg>
        <pc:spChg chg="mod">
          <ac:chgData name="Vickers, Libby" userId="e250baef-1418-4325-b620-0f9540a0387b" providerId="ADAL" clId="{43A0422A-20D5-44C6-AC28-C23F1B99142A}" dt="2023-07-03T17:30:32.483" v="3123" actId="208"/>
          <ac:spMkLst>
            <pc:docMk/>
            <pc:sldMk cId="1524930780" sldId="1024"/>
            <ac:spMk id="13" creationId="{97CA2199-ED61-4C18-BD1A-18D29A6E742E}"/>
          </ac:spMkLst>
        </pc:spChg>
        <pc:spChg chg="add mod">
          <ac:chgData name="Vickers, Libby" userId="e250baef-1418-4325-b620-0f9540a0387b" providerId="ADAL" clId="{43A0422A-20D5-44C6-AC28-C23F1B99142A}" dt="2023-07-03T19:04:49.066" v="3933" actId="207"/>
          <ac:spMkLst>
            <pc:docMk/>
            <pc:sldMk cId="1524930780" sldId="1024"/>
            <ac:spMk id="19" creationId="{B2F53B57-3B94-FC9D-0CE4-8C306E2D491E}"/>
          </ac:spMkLst>
        </pc:spChg>
        <pc:spChg chg="mod">
          <ac:chgData name="Vickers, Libby" userId="e250baef-1418-4325-b620-0f9540a0387b" providerId="ADAL" clId="{43A0422A-20D5-44C6-AC28-C23F1B99142A}" dt="2023-07-03T17:30:40.622" v="3125" actId="207"/>
          <ac:spMkLst>
            <pc:docMk/>
            <pc:sldMk cId="1524930780" sldId="1024"/>
            <ac:spMk id="25" creationId="{DA8060E1-598C-DD4C-1274-13EB71DF08D2}"/>
          </ac:spMkLst>
        </pc:spChg>
        <pc:picChg chg="add del mod">
          <ac:chgData name="Vickers, Libby" userId="e250baef-1418-4325-b620-0f9540a0387b" providerId="ADAL" clId="{43A0422A-20D5-44C6-AC28-C23F1B99142A}" dt="2023-07-03T16:08:38.089" v="3113"/>
          <ac:picMkLst>
            <pc:docMk/>
            <pc:sldMk cId="1524930780" sldId="1024"/>
            <ac:picMk id="3" creationId="{132C8266-ECE6-0691-9EDA-9C3DE0A5CDF1}"/>
          </ac:picMkLst>
        </pc:picChg>
        <pc:picChg chg="add del mod">
          <ac:chgData name="Vickers, Libby" userId="e250baef-1418-4325-b620-0f9540a0387b" providerId="ADAL" clId="{43A0422A-20D5-44C6-AC28-C23F1B99142A}" dt="2023-07-03T19:02:40.560" v="3833"/>
          <ac:picMkLst>
            <pc:docMk/>
            <pc:sldMk cId="1524930780" sldId="1024"/>
            <ac:picMk id="9" creationId="{BBC85209-3AC7-3D63-33EB-854104BAE7FD}"/>
          </ac:picMkLst>
        </pc:picChg>
        <pc:picChg chg="add del mod">
          <ac:chgData name="Vickers, Libby" userId="e250baef-1418-4325-b620-0f9540a0387b" providerId="ADAL" clId="{43A0422A-20D5-44C6-AC28-C23F1B99142A}" dt="2023-07-03T19:05:33.362" v="3935"/>
          <ac:picMkLst>
            <pc:docMk/>
            <pc:sldMk cId="1524930780" sldId="1024"/>
            <ac:picMk id="24" creationId="{E50CE66F-EC15-377B-A5B6-B34D7D2C5157}"/>
          </ac:picMkLst>
        </pc:picChg>
        <pc:picChg chg="add del mod">
          <ac:chgData name="Vickers, Libby" userId="e250baef-1418-4325-b620-0f9540a0387b" providerId="ADAL" clId="{43A0422A-20D5-44C6-AC28-C23F1B99142A}" dt="2023-07-03T19:06:08.565" v="3937"/>
          <ac:picMkLst>
            <pc:docMk/>
            <pc:sldMk cId="1524930780" sldId="1024"/>
            <ac:picMk id="30" creationId="{20AAE316-049C-C6B8-9CCB-E2C2F9D5C93D}"/>
          </ac:picMkLst>
        </pc:picChg>
        <pc:picChg chg="add del mod">
          <ac:chgData name="Vickers, Libby" userId="e250baef-1418-4325-b620-0f9540a0387b" providerId="ADAL" clId="{43A0422A-20D5-44C6-AC28-C23F1B99142A}" dt="2023-07-03T19:06:34.869" v="3939"/>
          <ac:picMkLst>
            <pc:docMk/>
            <pc:sldMk cId="1524930780" sldId="1024"/>
            <ac:picMk id="35" creationId="{8D04CB7A-A3A9-E67D-C7CE-1C373654E959}"/>
          </ac:picMkLst>
        </pc:picChg>
        <pc:picChg chg="add del mod">
          <ac:chgData name="Vickers, Libby" userId="e250baef-1418-4325-b620-0f9540a0387b" providerId="ADAL" clId="{43A0422A-20D5-44C6-AC28-C23F1B99142A}" dt="2023-07-03T19:07:44.945" v="3941"/>
          <ac:picMkLst>
            <pc:docMk/>
            <pc:sldMk cId="1524930780" sldId="1024"/>
            <ac:picMk id="40" creationId="{9A41970E-2060-118D-DA2B-7C4A8D5AB452}"/>
          </ac:picMkLst>
        </pc:picChg>
        <pc:picChg chg="add mod">
          <ac:chgData name="Vickers, Libby" userId="e250baef-1418-4325-b620-0f9540a0387b" providerId="ADAL" clId="{43A0422A-20D5-44C6-AC28-C23F1B99142A}" dt="2023-07-03T19:08:34.109" v="3942"/>
          <ac:picMkLst>
            <pc:docMk/>
            <pc:sldMk cId="1524930780" sldId="1024"/>
            <ac:picMk id="45" creationId="{F2583EE9-0409-A7AC-8ABD-7BA6F7E506C3}"/>
          </ac:picMkLst>
        </pc:picChg>
      </pc:sldChg>
      <pc:sldChg chg="addSp delSp modSp mod modTransition modAnim">
        <pc:chgData name="Vickers, Libby" userId="e250baef-1418-4325-b620-0f9540a0387b" providerId="ADAL" clId="{43A0422A-20D5-44C6-AC28-C23F1B99142A}" dt="2023-07-03T17:31:51.277" v="3144" actId="14861"/>
        <pc:sldMkLst>
          <pc:docMk/>
          <pc:sldMk cId="963413870" sldId="1025"/>
        </pc:sldMkLst>
        <pc:spChg chg="mod">
          <ac:chgData name="Vickers, Libby" userId="e250baef-1418-4325-b620-0f9540a0387b" providerId="ADAL" clId="{43A0422A-20D5-44C6-AC28-C23F1B99142A}" dt="2023-07-03T17:31:51.277" v="3144" actId="14861"/>
          <ac:spMkLst>
            <pc:docMk/>
            <pc:sldMk cId="963413870" sldId="1025"/>
            <ac:spMk id="7" creationId="{36EC6521-B387-49AC-A147-A7E529791473}"/>
          </ac:spMkLst>
        </pc:spChg>
        <pc:picChg chg="add mod">
          <ac:chgData name="Vickers, Libby" userId="e250baef-1418-4325-b620-0f9540a0387b" providerId="ADAL" clId="{43A0422A-20D5-44C6-AC28-C23F1B99142A}" dt="2023-07-03T01:41:05.338" v="481"/>
          <ac:picMkLst>
            <pc:docMk/>
            <pc:sldMk cId="963413870" sldId="1025"/>
            <ac:picMk id="3" creationId="{B3607964-AC5A-CDBD-4400-97629519A985}"/>
          </ac:picMkLst>
        </pc:picChg>
        <pc:picChg chg="del">
          <ac:chgData name="Vickers, Libby" userId="e250baef-1418-4325-b620-0f9540a0387b" providerId="ADAL" clId="{43A0422A-20D5-44C6-AC28-C23F1B99142A}" dt="2023-07-03T01:35:43.526" v="478"/>
          <ac:picMkLst>
            <pc:docMk/>
            <pc:sldMk cId="963413870" sldId="1025"/>
            <ac:picMk id="5" creationId="{A529DDF1-22E6-D559-77E4-9A8DF8D01B9A}"/>
          </ac:picMkLst>
        </pc:picChg>
      </pc:sldChg>
      <pc:sldChg chg="addSp delSp modSp mod modTransition modAnim">
        <pc:chgData name="Vickers, Libby" userId="e250baef-1418-4325-b620-0f9540a0387b" providerId="ADAL" clId="{43A0422A-20D5-44C6-AC28-C23F1B99142A}" dt="2023-07-03T17:31:41.967" v="3142" actId="14861"/>
        <pc:sldMkLst>
          <pc:docMk/>
          <pc:sldMk cId="558583535" sldId="1026"/>
        </pc:sldMkLst>
        <pc:spChg chg="mod">
          <ac:chgData name="Vickers, Libby" userId="e250baef-1418-4325-b620-0f9540a0387b" providerId="ADAL" clId="{43A0422A-20D5-44C6-AC28-C23F1B99142A}" dt="2023-07-03T17:31:41.967" v="3142" actId="14861"/>
          <ac:spMkLst>
            <pc:docMk/>
            <pc:sldMk cId="558583535" sldId="1026"/>
            <ac:spMk id="20" creationId="{61DA2FFA-02D8-A06C-06B2-B124F02ED7C5}"/>
          </ac:spMkLst>
        </pc:spChg>
        <pc:picChg chg="add mod">
          <ac:chgData name="Vickers, Libby" userId="e250baef-1418-4325-b620-0f9540a0387b" providerId="ADAL" clId="{43A0422A-20D5-44C6-AC28-C23F1B99142A}" dt="2023-07-03T01:41:05.338" v="481"/>
          <ac:picMkLst>
            <pc:docMk/>
            <pc:sldMk cId="558583535" sldId="1026"/>
            <ac:picMk id="3" creationId="{B05D08C9-F62E-84D9-471E-BB9423581885}"/>
          </ac:picMkLst>
        </pc:picChg>
        <pc:picChg chg="del">
          <ac:chgData name="Vickers, Libby" userId="e250baef-1418-4325-b620-0f9540a0387b" providerId="ADAL" clId="{43A0422A-20D5-44C6-AC28-C23F1B99142A}" dt="2023-07-03T01:35:43.526" v="478"/>
          <ac:picMkLst>
            <pc:docMk/>
            <pc:sldMk cId="558583535" sldId="1026"/>
            <ac:picMk id="17" creationId="{DD10C8E3-E35A-747B-AB81-DEFA01FC2543}"/>
          </ac:picMkLst>
        </pc:picChg>
      </pc:sldChg>
      <pc:sldChg chg="del">
        <pc:chgData name="Vickers, Libby" userId="e250baef-1418-4325-b620-0f9540a0387b" providerId="ADAL" clId="{43A0422A-20D5-44C6-AC28-C23F1B99142A}" dt="2023-06-30T14:04:39.046" v="7" actId="47"/>
        <pc:sldMkLst>
          <pc:docMk/>
          <pc:sldMk cId="2043412443" sldId="1027"/>
        </pc:sldMkLst>
      </pc:sldChg>
      <pc:sldChg chg="del">
        <pc:chgData name="Vickers, Libby" userId="e250baef-1418-4325-b620-0f9540a0387b" providerId="ADAL" clId="{43A0422A-20D5-44C6-AC28-C23F1B99142A}" dt="2023-06-30T14:04:39.046" v="7" actId="47"/>
        <pc:sldMkLst>
          <pc:docMk/>
          <pc:sldMk cId="1369342984" sldId="1028"/>
        </pc:sldMkLst>
      </pc:sldChg>
      <pc:sldChg chg="del">
        <pc:chgData name="Vickers, Libby" userId="e250baef-1418-4325-b620-0f9540a0387b" providerId="ADAL" clId="{43A0422A-20D5-44C6-AC28-C23F1B99142A}" dt="2023-06-30T14:04:26.017" v="6" actId="47"/>
        <pc:sldMkLst>
          <pc:docMk/>
          <pc:sldMk cId="2380719535" sldId="1029"/>
        </pc:sldMkLst>
      </pc:sldChg>
      <pc:sldChg chg="del">
        <pc:chgData name="Vickers, Libby" userId="e250baef-1418-4325-b620-0f9540a0387b" providerId="ADAL" clId="{43A0422A-20D5-44C6-AC28-C23F1B99142A}" dt="2023-06-30T14:04:26.017" v="6" actId="47"/>
        <pc:sldMkLst>
          <pc:docMk/>
          <pc:sldMk cId="197629842" sldId="1030"/>
        </pc:sldMkLst>
      </pc:sldChg>
      <pc:sldChg chg="del">
        <pc:chgData name="Vickers, Libby" userId="e250baef-1418-4325-b620-0f9540a0387b" providerId="ADAL" clId="{43A0422A-20D5-44C6-AC28-C23F1B99142A}" dt="2023-06-30T14:04:26.017" v="6" actId="47"/>
        <pc:sldMkLst>
          <pc:docMk/>
          <pc:sldMk cId="318530439" sldId="1031"/>
        </pc:sldMkLst>
      </pc:sldChg>
      <pc:sldChg chg="del">
        <pc:chgData name="Vickers, Libby" userId="e250baef-1418-4325-b620-0f9540a0387b" providerId="ADAL" clId="{43A0422A-20D5-44C6-AC28-C23F1B99142A}" dt="2023-06-30T14:04:26.017" v="6" actId="47"/>
        <pc:sldMkLst>
          <pc:docMk/>
          <pc:sldMk cId="146395348" sldId="1032"/>
        </pc:sldMkLst>
      </pc:sldChg>
      <pc:sldChg chg="del">
        <pc:chgData name="Vickers, Libby" userId="e250baef-1418-4325-b620-0f9540a0387b" providerId="ADAL" clId="{43A0422A-20D5-44C6-AC28-C23F1B99142A}" dt="2023-06-30T14:04:18.554" v="5" actId="47"/>
        <pc:sldMkLst>
          <pc:docMk/>
          <pc:sldMk cId="2090528772" sldId="1033"/>
        </pc:sldMkLst>
      </pc:sldChg>
      <pc:sldChg chg="addSp modSp mod modTransition modAnim modNotesTx">
        <pc:chgData name="Vickers, Libby" userId="e250baef-1418-4325-b620-0f9540a0387b" providerId="ADAL" clId="{43A0422A-20D5-44C6-AC28-C23F1B99142A}" dt="2023-07-03T18:49:16.135" v="3810" actId="20577"/>
        <pc:sldMkLst>
          <pc:docMk/>
          <pc:sldMk cId="319633662" sldId="1034"/>
        </pc:sldMkLst>
        <pc:spChg chg="mod">
          <ac:chgData name="Vickers, Libby" userId="e250baef-1418-4325-b620-0f9540a0387b" providerId="ADAL" clId="{43A0422A-20D5-44C6-AC28-C23F1B99142A}" dt="2023-07-03T18:47:58.738" v="3792" actId="208"/>
          <ac:spMkLst>
            <pc:docMk/>
            <pc:sldMk cId="319633662" sldId="1034"/>
            <ac:spMk id="6" creationId="{666FDA65-3B5C-F724-86FA-F280504DA3D6}"/>
          </ac:spMkLst>
        </pc:spChg>
        <pc:spChg chg="mod">
          <ac:chgData name="Vickers, Libby" userId="e250baef-1418-4325-b620-0f9540a0387b" providerId="ADAL" clId="{43A0422A-20D5-44C6-AC28-C23F1B99142A}" dt="2023-07-03T17:45:22.593" v="3350" actId="207"/>
          <ac:spMkLst>
            <pc:docMk/>
            <pc:sldMk cId="319633662" sldId="1034"/>
            <ac:spMk id="11" creationId="{F6D8D446-763F-549D-D753-B0CCB5508CB7}"/>
          </ac:spMkLst>
        </pc:spChg>
        <pc:spChg chg="mod">
          <ac:chgData name="Vickers, Libby" userId="e250baef-1418-4325-b620-0f9540a0387b" providerId="ADAL" clId="{43A0422A-20D5-44C6-AC28-C23F1B99142A}" dt="2023-07-03T17:45:28.784" v="3352" actId="14861"/>
          <ac:spMkLst>
            <pc:docMk/>
            <pc:sldMk cId="319633662" sldId="1034"/>
            <ac:spMk id="12" creationId="{9FEEC463-88C2-A7CA-6B57-063739A42F68}"/>
          </ac:spMkLst>
        </pc:spChg>
        <pc:picChg chg="add mod">
          <ac:chgData name="Vickers, Libby" userId="e250baef-1418-4325-b620-0f9540a0387b" providerId="ADAL" clId="{43A0422A-20D5-44C6-AC28-C23F1B99142A}" dt="2023-07-03T18:48:31.218" v="3796" actId="1076"/>
          <ac:picMkLst>
            <pc:docMk/>
            <pc:sldMk cId="319633662" sldId="1034"/>
            <ac:picMk id="8" creationId="{26B6BB35-A11A-29FD-461F-FF8A3122E132}"/>
          </ac:picMkLst>
        </pc:picChg>
        <pc:picChg chg="add mod">
          <ac:chgData name="Vickers, Libby" userId="e250baef-1418-4325-b620-0f9540a0387b" providerId="ADAL" clId="{43A0422A-20D5-44C6-AC28-C23F1B99142A}" dt="2023-07-03T01:47:47.061" v="485"/>
          <ac:picMkLst>
            <pc:docMk/>
            <pc:sldMk cId="319633662" sldId="1034"/>
            <ac:picMk id="9" creationId="{F61C4094-C2BE-F68B-DC54-826167F00C46}"/>
          </ac:picMkLst>
        </pc:picChg>
        <pc:picChg chg="mod">
          <ac:chgData name="Vickers, Libby" userId="e250baef-1418-4325-b620-0f9540a0387b" providerId="ADAL" clId="{43A0422A-20D5-44C6-AC28-C23F1B99142A}" dt="2023-07-03T18:48:06.842" v="3794" actId="1076"/>
          <ac:picMkLst>
            <pc:docMk/>
            <pc:sldMk cId="319633662" sldId="1034"/>
            <ac:picMk id="14" creationId="{1E625EA1-218A-BC16-D5EB-A648A4B1EDED}"/>
          </ac:picMkLst>
        </pc:picChg>
      </pc:sldChg>
      <pc:sldChg chg="addSp modSp mod modTransition modAnim">
        <pc:chgData name="Vickers, Libby" userId="e250baef-1418-4325-b620-0f9540a0387b" providerId="ADAL" clId="{43A0422A-20D5-44C6-AC28-C23F1B99142A}" dt="2023-07-03T18:52:59.579" v="3816" actId="14861"/>
        <pc:sldMkLst>
          <pc:docMk/>
          <pc:sldMk cId="1239632914" sldId="1035"/>
        </pc:sldMkLst>
        <pc:spChg chg="mod">
          <ac:chgData name="Vickers, Libby" userId="e250baef-1418-4325-b620-0f9540a0387b" providerId="ADAL" clId="{43A0422A-20D5-44C6-AC28-C23F1B99142A}" dt="2023-07-03T17:49:29.639" v="3374" actId="1035"/>
          <ac:spMkLst>
            <pc:docMk/>
            <pc:sldMk cId="1239632914" sldId="1035"/>
            <ac:spMk id="5" creationId="{8E388961-D93B-2BC9-7229-9C19CE0AC780}"/>
          </ac:spMkLst>
        </pc:spChg>
        <pc:spChg chg="mod">
          <ac:chgData name="Vickers, Libby" userId="e250baef-1418-4325-b620-0f9540a0387b" providerId="ADAL" clId="{43A0422A-20D5-44C6-AC28-C23F1B99142A}" dt="2023-07-03T18:52:59.579" v="3816" actId="14861"/>
          <ac:spMkLst>
            <pc:docMk/>
            <pc:sldMk cId="1239632914" sldId="1035"/>
            <ac:spMk id="6" creationId="{B247A549-8018-A9C9-BF26-AA7B8EB720E4}"/>
          </ac:spMkLst>
        </pc:spChg>
        <pc:spChg chg="mod">
          <ac:chgData name="Vickers, Libby" userId="e250baef-1418-4325-b620-0f9540a0387b" providerId="ADAL" clId="{43A0422A-20D5-44C6-AC28-C23F1B99142A}" dt="2023-07-03T18:52:08.245" v="3814" actId="14861"/>
          <ac:spMkLst>
            <pc:docMk/>
            <pc:sldMk cId="1239632914" sldId="1035"/>
            <ac:spMk id="18" creationId="{5CDD9B15-DAF6-0E3A-2653-AF90E0C09FC2}"/>
          </ac:spMkLst>
        </pc:spChg>
        <pc:picChg chg="add mod">
          <ac:chgData name="Vickers, Libby" userId="e250baef-1418-4325-b620-0f9540a0387b" providerId="ADAL" clId="{43A0422A-20D5-44C6-AC28-C23F1B99142A}" dt="2023-07-03T01:47:47.061" v="485"/>
          <ac:picMkLst>
            <pc:docMk/>
            <pc:sldMk cId="1239632914" sldId="1035"/>
            <ac:picMk id="7" creationId="{975F2AE9-2BCD-D64F-FFD5-5B1FAFE6F406}"/>
          </ac:picMkLst>
        </pc:picChg>
      </pc:sldChg>
      <pc:sldChg chg="addSp delSp modSp mod modTransition modAnim modNotesTx">
        <pc:chgData name="Vickers, Libby" userId="e250baef-1418-4325-b620-0f9540a0387b" providerId="ADAL" clId="{43A0422A-20D5-44C6-AC28-C23F1B99142A}" dt="2023-07-03T19:20:31.792" v="3984"/>
        <pc:sldMkLst>
          <pc:docMk/>
          <pc:sldMk cId="2332903355" sldId="1036"/>
        </pc:sldMkLst>
        <pc:spChg chg="mod">
          <ac:chgData name="Vickers, Libby" userId="e250baef-1418-4325-b620-0f9540a0387b" providerId="ADAL" clId="{43A0422A-20D5-44C6-AC28-C23F1B99142A}" dt="2023-07-03T15:32:46.993" v="1418" actId="14861"/>
          <ac:spMkLst>
            <pc:docMk/>
            <pc:sldMk cId="2332903355" sldId="1036"/>
            <ac:spMk id="2" creationId="{77106D57-EABD-92D6-C50B-ED5ECFCE176A}"/>
          </ac:spMkLst>
        </pc:spChg>
        <pc:picChg chg="add del mod">
          <ac:chgData name="Vickers, Libby" userId="e250baef-1418-4325-b620-0f9540a0387b" providerId="ADAL" clId="{43A0422A-20D5-44C6-AC28-C23F1B99142A}" dt="2023-07-03T19:20:13.566" v="3983"/>
          <ac:picMkLst>
            <pc:docMk/>
            <pc:sldMk cId="2332903355" sldId="1036"/>
            <ac:picMk id="8" creationId="{7A32998D-02A7-7119-A743-92C20D4EE11D}"/>
          </ac:picMkLst>
        </pc:picChg>
        <pc:picChg chg="del">
          <ac:chgData name="Vickers, Libby" userId="e250baef-1418-4325-b620-0f9540a0387b" providerId="ADAL" clId="{43A0422A-20D5-44C6-AC28-C23F1B99142A}" dt="2023-07-03T01:35:43.526" v="478"/>
          <ac:picMkLst>
            <pc:docMk/>
            <pc:sldMk cId="2332903355" sldId="1036"/>
            <ac:picMk id="11" creationId="{AD22317F-BCA1-4C13-973B-A0DDB62C8737}"/>
          </ac:picMkLst>
        </pc:picChg>
        <pc:picChg chg="add mod">
          <ac:chgData name="Vickers, Libby" userId="e250baef-1418-4325-b620-0f9540a0387b" providerId="ADAL" clId="{43A0422A-20D5-44C6-AC28-C23F1B99142A}" dt="2023-07-03T19:20:31.792" v="3984"/>
          <ac:picMkLst>
            <pc:docMk/>
            <pc:sldMk cId="2332903355" sldId="1036"/>
            <ac:picMk id="14" creationId="{A72794D2-42C2-337C-02E8-9592553A0BF7}"/>
          </ac:picMkLst>
        </pc:picChg>
      </pc:sldChg>
      <pc:sldChg chg="addSp delSp modSp mod modTransition modAnim modNotesTx">
        <pc:chgData name="Vickers, Libby" userId="e250baef-1418-4325-b620-0f9540a0387b" providerId="ADAL" clId="{43A0422A-20D5-44C6-AC28-C23F1B99142A}" dt="2023-07-03T19:50:14.560" v="3996"/>
        <pc:sldMkLst>
          <pc:docMk/>
          <pc:sldMk cId="4281450886" sldId="1037"/>
        </pc:sldMkLst>
        <pc:spChg chg="mod">
          <ac:chgData name="Vickers, Libby" userId="e250baef-1418-4325-b620-0f9540a0387b" providerId="ADAL" clId="{43A0422A-20D5-44C6-AC28-C23F1B99142A}" dt="2023-07-03T15:32:33.413" v="1416" actId="208"/>
          <ac:spMkLst>
            <pc:docMk/>
            <pc:sldMk cId="4281450886" sldId="1037"/>
            <ac:spMk id="2" creationId="{77106D57-EABD-92D6-C50B-ED5ECFCE176A}"/>
          </ac:spMkLst>
        </pc:spChg>
        <pc:picChg chg="add del mod">
          <ac:chgData name="Vickers, Libby" userId="e250baef-1418-4325-b620-0f9540a0387b" providerId="ADAL" clId="{43A0422A-20D5-44C6-AC28-C23F1B99142A}" dt="2023-07-03T19:49:52.909" v="3995"/>
          <ac:picMkLst>
            <pc:docMk/>
            <pc:sldMk cId="4281450886" sldId="1037"/>
            <ac:picMk id="5" creationId="{403BA379-C771-17F5-0852-F3E919DA46E7}"/>
          </ac:picMkLst>
        </pc:picChg>
        <pc:picChg chg="add mod">
          <ac:chgData name="Vickers, Libby" userId="e250baef-1418-4325-b620-0f9540a0387b" providerId="ADAL" clId="{43A0422A-20D5-44C6-AC28-C23F1B99142A}" dt="2023-07-03T19:50:14.560" v="3996"/>
          <ac:picMkLst>
            <pc:docMk/>
            <pc:sldMk cId="4281450886" sldId="1037"/>
            <ac:picMk id="14" creationId="{BD66119A-C865-DDDD-4FEB-0A6FC1CCA3F4}"/>
          </ac:picMkLst>
        </pc:picChg>
      </pc:sldChg>
      <pc:sldChg chg="addSp modSp mod modTransition modNotesTx">
        <pc:chgData name="Vickers, Libby" userId="e250baef-1418-4325-b620-0f9540a0387b" providerId="ADAL" clId="{43A0422A-20D5-44C6-AC28-C23F1B99142A}" dt="2023-07-03T19:57:10.470" v="4081"/>
        <pc:sldMkLst>
          <pc:docMk/>
          <pc:sldMk cId="2934689160" sldId="1038"/>
        </pc:sldMkLst>
        <pc:spChg chg="mod">
          <ac:chgData name="Vickers, Libby" userId="e250baef-1418-4325-b620-0f9540a0387b" providerId="ADAL" clId="{43A0422A-20D5-44C6-AC28-C23F1B99142A}" dt="2023-07-03T18:31:13.241" v="3692" actId="208"/>
          <ac:spMkLst>
            <pc:docMk/>
            <pc:sldMk cId="2934689160" sldId="1038"/>
            <ac:spMk id="2" creationId="{77106D57-EABD-92D6-C50B-ED5ECFCE176A}"/>
          </ac:spMkLst>
        </pc:spChg>
        <pc:picChg chg="add mod">
          <ac:chgData name="Vickers, Libby" userId="e250baef-1418-4325-b620-0f9540a0387b" providerId="ADAL" clId="{43A0422A-20D5-44C6-AC28-C23F1B99142A}" dt="2023-07-03T19:57:10.470" v="4081"/>
          <ac:picMkLst>
            <pc:docMk/>
            <pc:sldMk cId="2934689160" sldId="1038"/>
            <ac:picMk id="8" creationId="{D8EF1485-BE16-7322-0887-9D4D8125DC5B}"/>
          </ac:picMkLst>
        </pc:picChg>
      </pc:sldChg>
      <pc:sldChg chg="addSp modSp modTransition modNotesTx">
        <pc:chgData name="Vickers, Libby" userId="e250baef-1418-4325-b620-0f9540a0387b" providerId="ADAL" clId="{43A0422A-20D5-44C6-AC28-C23F1B99142A}" dt="2023-07-03T19:57:58.328" v="4083"/>
        <pc:sldMkLst>
          <pc:docMk/>
          <pc:sldMk cId="1124563055" sldId="1039"/>
        </pc:sldMkLst>
        <pc:picChg chg="add mod">
          <ac:chgData name="Vickers, Libby" userId="e250baef-1418-4325-b620-0f9540a0387b" providerId="ADAL" clId="{43A0422A-20D5-44C6-AC28-C23F1B99142A}" dt="2023-07-03T19:57:58.328" v="4083"/>
          <ac:picMkLst>
            <pc:docMk/>
            <pc:sldMk cId="1124563055" sldId="1039"/>
            <ac:picMk id="3" creationId="{2D6DB6E8-97CD-696A-12C7-B77B14E23505}"/>
          </ac:picMkLst>
        </pc:picChg>
      </pc:sldChg>
      <pc:sldChg chg="addSp delSp modSp mod modTransition modAnim modNotesTx">
        <pc:chgData name="Vickers, Libby" userId="e250baef-1418-4325-b620-0f9540a0387b" providerId="ADAL" clId="{43A0422A-20D5-44C6-AC28-C23F1B99142A}" dt="2023-07-07T03:41:08.805" v="4094"/>
        <pc:sldMkLst>
          <pc:docMk/>
          <pc:sldMk cId="2493886126" sldId="1041"/>
        </pc:sldMkLst>
        <pc:spChg chg="mod">
          <ac:chgData name="Vickers, Libby" userId="e250baef-1418-4325-b620-0f9540a0387b" providerId="ADAL" clId="{43A0422A-20D5-44C6-AC28-C23F1B99142A}" dt="2023-07-03T18:32:14.186" v="3695" actId="14861"/>
          <ac:spMkLst>
            <pc:docMk/>
            <pc:sldMk cId="2493886126" sldId="1041"/>
            <ac:spMk id="2" creationId="{77106D57-EABD-92D6-C50B-ED5ECFCE176A}"/>
          </ac:spMkLst>
        </pc:spChg>
        <pc:picChg chg="add del mod">
          <ac:chgData name="Vickers, Libby" userId="e250baef-1418-4325-b620-0f9540a0387b" providerId="ADAL" clId="{43A0422A-20D5-44C6-AC28-C23F1B99142A}" dt="2023-07-03T19:58:00.829" v="4084"/>
          <ac:picMkLst>
            <pc:docMk/>
            <pc:sldMk cId="2493886126" sldId="1041"/>
            <ac:picMk id="11" creationId="{71AB82A7-8790-68FB-169E-C60623B0F853}"/>
          </ac:picMkLst>
        </pc:picChg>
        <pc:picChg chg="add del mod">
          <ac:chgData name="Vickers, Libby" userId="e250baef-1418-4325-b620-0f9540a0387b" providerId="ADAL" clId="{43A0422A-20D5-44C6-AC28-C23F1B99142A}" dt="2023-07-03T19:58:26.033" v="4086"/>
          <ac:picMkLst>
            <pc:docMk/>
            <pc:sldMk cId="2493886126" sldId="1041"/>
            <ac:picMk id="16" creationId="{F4C9294D-3185-7330-FFA3-CB4BE9028333}"/>
          </ac:picMkLst>
        </pc:picChg>
        <pc:picChg chg="add del mod">
          <ac:chgData name="Vickers, Libby" userId="e250baef-1418-4325-b620-0f9540a0387b" providerId="ADAL" clId="{43A0422A-20D5-44C6-AC28-C23F1B99142A}" dt="2023-07-03T19:58:58.525" v="4088"/>
          <ac:picMkLst>
            <pc:docMk/>
            <pc:sldMk cId="2493886126" sldId="1041"/>
            <ac:picMk id="21" creationId="{21C9924C-A1D1-93E3-3E17-32F743B6D679}"/>
          </ac:picMkLst>
        </pc:picChg>
        <pc:picChg chg="add del mod">
          <ac:chgData name="Vickers, Libby" userId="e250baef-1418-4325-b620-0f9540a0387b" providerId="ADAL" clId="{43A0422A-20D5-44C6-AC28-C23F1B99142A}" dt="2023-07-03T19:59:40.893" v="4092"/>
          <ac:picMkLst>
            <pc:docMk/>
            <pc:sldMk cId="2493886126" sldId="1041"/>
            <ac:picMk id="26" creationId="{15AFCE9B-A341-E047-20A4-22E8E394C467}"/>
          </ac:picMkLst>
        </pc:picChg>
        <pc:picChg chg="add mod">
          <ac:chgData name="Vickers, Libby" userId="e250baef-1418-4325-b620-0f9540a0387b" providerId="ADAL" clId="{43A0422A-20D5-44C6-AC28-C23F1B99142A}" dt="2023-07-03T20:02:14.432" v="4093"/>
          <ac:picMkLst>
            <pc:docMk/>
            <pc:sldMk cId="2493886126" sldId="1041"/>
            <ac:picMk id="32" creationId="{6F022207-00DB-CEAE-44D3-FDC976BB29A5}"/>
          </ac:picMkLst>
        </pc:picChg>
      </pc:sldChg>
      <pc:sldChg chg="addSp delSp modSp mod modTransition delAnim modAnim modNotesTx">
        <pc:chgData name="Vickers, Libby" userId="e250baef-1418-4325-b620-0f9540a0387b" providerId="ADAL" clId="{43A0422A-20D5-44C6-AC28-C23F1B99142A}" dt="2023-07-03T19:57:10.470" v="4081"/>
        <pc:sldMkLst>
          <pc:docMk/>
          <pc:sldMk cId="4086306032" sldId="1043"/>
        </pc:sldMkLst>
        <pc:spChg chg="mod">
          <ac:chgData name="Vickers, Libby" userId="e250baef-1418-4325-b620-0f9540a0387b" providerId="ADAL" clId="{43A0422A-20D5-44C6-AC28-C23F1B99142A}" dt="2023-07-03T18:34:02.119" v="3713" actId="207"/>
          <ac:spMkLst>
            <pc:docMk/>
            <pc:sldMk cId="4086306032" sldId="1043"/>
            <ac:spMk id="18" creationId="{DF4937F9-D5E7-8195-59D9-5E54174C7749}"/>
          </ac:spMkLst>
        </pc:spChg>
        <pc:grpChg chg="del">
          <ac:chgData name="Vickers, Libby" userId="e250baef-1418-4325-b620-0f9540a0387b" providerId="ADAL" clId="{43A0422A-20D5-44C6-AC28-C23F1B99142A}" dt="2023-07-03T15:40:47.812" v="2177" actId="478"/>
          <ac:grpSpMkLst>
            <pc:docMk/>
            <pc:sldMk cId="4086306032" sldId="1043"/>
            <ac:grpSpMk id="2" creationId="{16209E69-FEB6-7DE0-7093-9C0F567F4B9C}"/>
          </ac:grpSpMkLst>
        </pc:grpChg>
        <pc:grpChg chg="del mod">
          <ac:chgData name="Vickers, Libby" userId="e250baef-1418-4325-b620-0f9540a0387b" providerId="ADAL" clId="{43A0422A-20D5-44C6-AC28-C23F1B99142A}" dt="2023-07-03T15:40:45.107" v="2176" actId="478"/>
          <ac:grpSpMkLst>
            <pc:docMk/>
            <pc:sldMk cId="4086306032" sldId="1043"/>
            <ac:grpSpMk id="28" creationId="{54F75A21-A7BC-1754-02D4-148429B03DFA}"/>
          </ac:grpSpMkLst>
        </pc:grpChg>
        <pc:picChg chg="add mod">
          <ac:chgData name="Vickers, Libby" userId="e250baef-1418-4325-b620-0f9540a0387b" providerId="ADAL" clId="{43A0422A-20D5-44C6-AC28-C23F1B99142A}" dt="2023-07-03T19:57:10.470" v="4081"/>
          <ac:picMkLst>
            <pc:docMk/>
            <pc:sldMk cId="4086306032" sldId="1043"/>
            <ac:picMk id="7" creationId="{681B68CF-6999-E60D-CCEA-FB88D06A941A}"/>
          </ac:picMkLst>
        </pc:picChg>
        <pc:picChg chg="mod ord">
          <ac:chgData name="Vickers, Libby" userId="e250baef-1418-4325-b620-0f9540a0387b" providerId="ADAL" clId="{43A0422A-20D5-44C6-AC28-C23F1B99142A}" dt="2023-07-03T18:31:37.464" v="3693" actId="166"/>
          <ac:picMkLst>
            <pc:docMk/>
            <pc:sldMk cId="4086306032" sldId="1043"/>
            <ac:picMk id="15" creationId="{C39A9884-FFCA-AB69-9DF0-E1DB82FE638B}"/>
          </ac:picMkLst>
        </pc:picChg>
        <pc:picChg chg="mod">
          <ac:chgData name="Vickers, Libby" userId="e250baef-1418-4325-b620-0f9540a0387b" providerId="ADAL" clId="{43A0422A-20D5-44C6-AC28-C23F1B99142A}" dt="2023-07-03T15:40:17.482" v="2173" actId="1076"/>
          <ac:picMkLst>
            <pc:docMk/>
            <pc:sldMk cId="4086306032" sldId="1043"/>
            <ac:picMk id="17" creationId="{C3052112-6DB4-49D7-E31C-716A268504B4}"/>
          </ac:picMkLst>
        </pc:picChg>
        <pc:picChg chg="mod">
          <ac:chgData name="Vickers, Libby" userId="e250baef-1418-4325-b620-0f9540a0387b" providerId="ADAL" clId="{43A0422A-20D5-44C6-AC28-C23F1B99142A}" dt="2023-07-03T15:36:25.156" v="1741" actId="1037"/>
          <ac:picMkLst>
            <pc:docMk/>
            <pc:sldMk cId="4086306032" sldId="1043"/>
            <ac:picMk id="27" creationId="{33CC836F-A2A3-55C5-181B-973616EB65F1}"/>
          </ac:picMkLst>
        </pc:picChg>
      </pc:sldChg>
      <pc:sldChg chg="addSp delSp modSp mod modTransition delAnim modAnim modNotesTx">
        <pc:chgData name="Vickers, Libby" userId="e250baef-1418-4325-b620-0f9540a0387b" providerId="ADAL" clId="{43A0422A-20D5-44C6-AC28-C23F1B99142A}" dt="2023-07-03T19:46:28.920" v="3990"/>
        <pc:sldMkLst>
          <pc:docMk/>
          <pc:sldMk cId="4265535487" sldId="1044"/>
        </pc:sldMkLst>
        <pc:spChg chg="mod topLvl">
          <ac:chgData name="Vickers, Libby" userId="e250baef-1418-4325-b620-0f9540a0387b" providerId="ADAL" clId="{43A0422A-20D5-44C6-AC28-C23F1B99142A}" dt="2023-07-03T18:23:31.599" v="3414" actId="1076"/>
          <ac:spMkLst>
            <pc:docMk/>
            <pc:sldMk cId="4265535487" sldId="1044"/>
            <ac:spMk id="4" creationId="{141FC35A-5DA5-1CD4-F0F7-2CB51D6404C1}"/>
          </ac:spMkLst>
        </pc:spChg>
        <pc:spChg chg="add mod">
          <ac:chgData name="Vickers, Libby" userId="e250baef-1418-4325-b620-0f9540a0387b" providerId="ADAL" clId="{43A0422A-20D5-44C6-AC28-C23F1B99142A}" dt="2023-07-03T17:50:48.933" v="3378"/>
          <ac:spMkLst>
            <pc:docMk/>
            <pc:sldMk cId="4265535487" sldId="1044"/>
            <ac:spMk id="6" creationId="{D2F4D0BD-7A98-85CB-6B48-8D7C0D1599D1}"/>
          </ac:spMkLst>
        </pc:spChg>
        <pc:spChg chg="add mod">
          <ac:chgData name="Vickers, Libby" userId="e250baef-1418-4325-b620-0f9540a0387b" providerId="ADAL" clId="{43A0422A-20D5-44C6-AC28-C23F1B99142A}" dt="2023-07-03T17:50:59.644" v="3379"/>
          <ac:spMkLst>
            <pc:docMk/>
            <pc:sldMk cId="4265535487" sldId="1044"/>
            <ac:spMk id="10" creationId="{D246765A-5010-CEA7-9A82-24C98E697C6A}"/>
          </ac:spMkLst>
        </pc:spChg>
        <pc:spChg chg="mod">
          <ac:chgData name="Vickers, Libby" userId="e250baef-1418-4325-b620-0f9540a0387b" providerId="ADAL" clId="{43A0422A-20D5-44C6-AC28-C23F1B99142A}" dt="2023-07-03T18:22:07.795" v="3404" actId="14861"/>
          <ac:spMkLst>
            <pc:docMk/>
            <pc:sldMk cId="4265535487" sldId="1044"/>
            <ac:spMk id="18" creationId="{EBDBE4A1-F049-7F4B-0966-02540108162A}"/>
          </ac:spMkLst>
        </pc:spChg>
        <pc:spChg chg="mod">
          <ac:chgData name="Vickers, Libby" userId="e250baef-1418-4325-b620-0f9540a0387b" providerId="ADAL" clId="{43A0422A-20D5-44C6-AC28-C23F1B99142A}" dt="2023-07-03T15:24:26.204" v="977" actId="1582"/>
          <ac:spMkLst>
            <pc:docMk/>
            <pc:sldMk cId="4265535487" sldId="1044"/>
            <ac:spMk id="19" creationId="{55C65A3D-3E21-BB8D-9793-6D566F2491EB}"/>
          </ac:spMkLst>
        </pc:spChg>
        <pc:grpChg chg="del mod">
          <ac:chgData name="Vickers, Libby" userId="e250baef-1418-4325-b620-0f9540a0387b" providerId="ADAL" clId="{43A0422A-20D5-44C6-AC28-C23F1B99142A}" dt="2023-07-03T17:51:28.098" v="3392" actId="478"/>
          <ac:grpSpMkLst>
            <pc:docMk/>
            <pc:sldMk cId="4265535487" sldId="1044"/>
            <ac:grpSpMk id="3" creationId="{24FBE046-A510-6E94-1AA0-DFD7DE9F2E3C}"/>
          </ac:grpSpMkLst>
        </pc:grpChg>
        <pc:grpChg chg="mod">
          <ac:chgData name="Vickers, Libby" userId="e250baef-1418-4325-b620-0f9540a0387b" providerId="ADAL" clId="{43A0422A-20D5-44C6-AC28-C23F1B99142A}" dt="2023-07-03T18:23:11.031" v="3409" actId="1076"/>
          <ac:grpSpMkLst>
            <pc:docMk/>
            <pc:sldMk cId="4265535487" sldId="1044"/>
            <ac:grpSpMk id="26" creationId="{B684F4C0-29E7-4175-D965-5B14E124FE4C}"/>
          </ac:grpSpMkLst>
        </pc:grpChg>
        <pc:picChg chg="del">
          <ac:chgData name="Vickers, Libby" userId="e250baef-1418-4325-b620-0f9540a0387b" providerId="ADAL" clId="{43A0422A-20D5-44C6-AC28-C23F1B99142A}" dt="2023-07-03T17:51:23.452" v="3391" actId="478"/>
          <ac:picMkLst>
            <pc:docMk/>
            <pc:sldMk cId="4265535487" sldId="1044"/>
            <ac:picMk id="5" creationId="{A9D57447-8446-7008-0E41-CA4295422D47}"/>
          </ac:picMkLst>
        </pc:picChg>
        <pc:picChg chg="add del mod">
          <ac:chgData name="Vickers, Libby" userId="e250baef-1418-4325-b620-0f9540a0387b" providerId="ADAL" clId="{43A0422A-20D5-44C6-AC28-C23F1B99142A}" dt="2023-07-03T19:46:10.499" v="3989"/>
          <ac:picMkLst>
            <pc:docMk/>
            <pc:sldMk cId="4265535487" sldId="1044"/>
            <ac:picMk id="8" creationId="{E341B6B7-1954-C46C-DF6B-A23CFC9C9FD3}"/>
          </ac:picMkLst>
        </pc:picChg>
        <pc:picChg chg="del">
          <ac:chgData name="Vickers, Libby" userId="e250baef-1418-4325-b620-0f9540a0387b" providerId="ADAL" clId="{43A0422A-20D5-44C6-AC28-C23F1B99142A}" dt="2023-07-03T01:35:43.526" v="478"/>
          <ac:picMkLst>
            <pc:docMk/>
            <pc:sldMk cId="4265535487" sldId="1044"/>
            <ac:picMk id="11" creationId="{AD22317F-BCA1-4C13-973B-A0DDB62C8737}"/>
          </ac:picMkLst>
        </pc:picChg>
        <pc:picChg chg="mod">
          <ac:chgData name="Vickers, Libby" userId="e250baef-1418-4325-b620-0f9540a0387b" providerId="ADAL" clId="{43A0422A-20D5-44C6-AC28-C23F1B99142A}" dt="2023-07-03T15:25:56.800" v="996" actId="1076"/>
          <ac:picMkLst>
            <pc:docMk/>
            <pc:sldMk cId="4265535487" sldId="1044"/>
            <ac:picMk id="13" creationId="{F60BBEE3-EDD6-2AA2-2B83-F77A1239E7F5}"/>
          </ac:picMkLst>
        </pc:picChg>
        <pc:picChg chg="add mod">
          <ac:chgData name="Vickers, Libby" userId="e250baef-1418-4325-b620-0f9540a0387b" providerId="ADAL" clId="{43A0422A-20D5-44C6-AC28-C23F1B99142A}" dt="2023-07-03T19:46:28.920" v="3990"/>
          <ac:picMkLst>
            <pc:docMk/>
            <pc:sldMk cId="4265535487" sldId="1044"/>
            <ac:picMk id="20" creationId="{6C623ADB-79A3-0375-25D3-3A622890CAA2}"/>
          </ac:picMkLst>
        </pc:picChg>
        <pc:cxnChg chg="del mod topLvl">
          <ac:chgData name="Vickers, Libby" userId="e250baef-1418-4325-b620-0f9540a0387b" providerId="ADAL" clId="{43A0422A-20D5-44C6-AC28-C23F1B99142A}" dt="2023-07-03T17:51:28.098" v="3392" actId="478"/>
          <ac:cxnSpMkLst>
            <pc:docMk/>
            <pc:sldMk cId="4265535487" sldId="1044"/>
            <ac:cxnSpMk id="7" creationId="{C970A67D-A8BB-270B-3E04-C9ACF0D9D89F}"/>
          </ac:cxnSpMkLst>
        </pc:cxnChg>
      </pc:sldChg>
      <pc:sldChg chg="addSp delSp modSp mod modTransition delAnim modAnim modNotesTx">
        <pc:chgData name="Vickers, Libby" userId="e250baef-1418-4325-b620-0f9540a0387b" providerId="ADAL" clId="{43A0422A-20D5-44C6-AC28-C23F1B99142A}" dt="2023-07-03T19:48:41.370" v="3994"/>
        <pc:sldMkLst>
          <pc:docMk/>
          <pc:sldMk cId="3760844084" sldId="1045"/>
        </pc:sldMkLst>
        <pc:spChg chg="mod">
          <ac:chgData name="Vickers, Libby" userId="e250baef-1418-4325-b620-0f9540a0387b" providerId="ADAL" clId="{43A0422A-20D5-44C6-AC28-C23F1B99142A}" dt="2023-07-03T18:27:13.368" v="3669" actId="14861"/>
          <ac:spMkLst>
            <pc:docMk/>
            <pc:sldMk cId="3760844084" sldId="1045"/>
            <ac:spMk id="8" creationId="{94AECF5A-54DD-65B0-C3A2-14264F78AFB2}"/>
          </ac:spMkLst>
        </pc:spChg>
        <pc:spChg chg="mod topLvl">
          <ac:chgData name="Vickers, Libby" userId="e250baef-1418-4325-b620-0f9540a0387b" providerId="ADAL" clId="{43A0422A-20D5-44C6-AC28-C23F1B99142A}" dt="2023-07-03T18:28:03.249" v="3675" actId="1076"/>
          <ac:spMkLst>
            <pc:docMk/>
            <pc:sldMk cId="3760844084" sldId="1045"/>
            <ac:spMk id="10" creationId="{C9276B5C-1188-CFB3-E0A4-EBF4AB336CC3}"/>
          </ac:spMkLst>
        </pc:spChg>
        <pc:grpChg chg="del mod">
          <ac:chgData name="Vickers, Libby" userId="e250baef-1418-4325-b620-0f9540a0387b" providerId="ADAL" clId="{43A0422A-20D5-44C6-AC28-C23F1B99142A}" dt="2023-07-03T18:25:59.835" v="3655" actId="478"/>
          <ac:grpSpMkLst>
            <pc:docMk/>
            <pc:sldMk cId="3760844084" sldId="1045"/>
            <ac:grpSpMk id="5" creationId="{EB48D4E8-8475-CCA1-A56F-478B86BC2B42}"/>
          </ac:grpSpMkLst>
        </pc:grpChg>
        <pc:grpChg chg="mod">
          <ac:chgData name="Vickers, Libby" userId="e250baef-1418-4325-b620-0f9540a0387b" providerId="ADAL" clId="{43A0422A-20D5-44C6-AC28-C23F1B99142A}" dt="2023-07-03T19:47:45.813" v="3993" actId="1076"/>
          <ac:grpSpMkLst>
            <pc:docMk/>
            <pc:sldMk cId="3760844084" sldId="1045"/>
            <ac:grpSpMk id="27" creationId="{6B54C05F-CD9D-22F5-95FB-7B3FCEA52442}"/>
          </ac:grpSpMkLst>
        </pc:grpChg>
        <pc:picChg chg="mod">
          <ac:chgData name="Vickers, Libby" userId="e250baef-1418-4325-b620-0f9540a0387b" providerId="ADAL" clId="{43A0422A-20D5-44C6-AC28-C23F1B99142A}" dt="2023-07-03T18:26:53.893" v="3664" actId="1076"/>
          <ac:picMkLst>
            <pc:docMk/>
            <pc:sldMk cId="3760844084" sldId="1045"/>
            <ac:picMk id="12" creationId="{0D1B77F3-1ED9-322F-BBB1-ECBD6E97EED9}"/>
          </ac:picMkLst>
        </pc:picChg>
        <pc:picChg chg="mod">
          <ac:chgData name="Vickers, Libby" userId="e250baef-1418-4325-b620-0f9540a0387b" providerId="ADAL" clId="{43A0422A-20D5-44C6-AC28-C23F1B99142A}" dt="2023-07-03T18:26:55.902" v="3665" actId="1076"/>
          <ac:picMkLst>
            <pc:docMk/>
            <pc:sldMk cId="3760844084" sldId="1045"/>
            <ac:picMk id="13" creationId="{E3FAB995-3F6C-70FF-C023-6A1702DB3D11}"/>
          </ac:picMkLst>
        </pc:picChg>
        <pc:picChg chg="del">
          <ac:chgData name="Vickers, Libby" userId="e250baef-1418-4325-b620-0f9540a0387b" providerId="ADAL" clId="{43A0422A-20D5-44C6-AC28-C23F1B99142A}" dt="2023-07-03T18:25:55.545" v="3654" actId="478"/>
          <ac:picMkLst>
            <pc:docMk/>
            <pc:sldMk cId="3760844084" sldId="1045"/>
            <ac:picMk id="14" creationId="{05E9C986-BF48-18B7-2A22-C24E537038AE}"/>
          </ac:picMkLst>
        </pc:picChg>
        <pc:picChg chg="mod">
          <ac:chgData name="Vickers, Libby" userId="e250baef-1418-4325-b620-0f9540a0387b" providerId="ADAL" clId="{43A0422A-20D5-44C6-AC28-C23F1B99142A}" dt="2023-07-03T18:27:06.030" v="3667" actId="1076"/>
          <ac:picMkLst>
            <pc:docMk/>
            <pc:sldMk cId="3760844084" sldId="1045"/>
            <ac:picMk id="15" creationId="{E0071913-B356-005D-827D-4E7345C274A4}"/>
          </ac:picMkLst>
        </pc:picChg>
        <pc:picChg chg="add mod">
          <ac:chgData name="Vickers, Libby" userId="e250baef-1418-4325-b620-0f9540a0387b" providerId="ADAL" clId="{43A0422A-20D5-44C6-AC28-C23F1B99142A}" dt="2023-07-03T19:48:41.370" v="3994"/>
          <ac:picMkLst>
            <pc:docMk/>
            <pc:sldMk cId="3760844084" sldId="1045"/>
            <ac:picMk id="20" creationId="{1F6A273B-A29A-A67D-266E-E46B28B9FAE4}"/>
          </ac:picMkLst>
        </pc:picChg>
        <pc:cxnChg chg="del mod topLvl">
          <ac:chgData name="Vickers, Libby" userId="e250baef-1418-4325-b620-0f9540a0387b" providerId="ADAL" clId="{43A0422A-20D5-44C6-AC28-C23F1B99142A}" dt="2023-07-03T18:25:59.835" v="3655" actId="478"/>
          <ac:cxnSpMkLst>
            <pc:docMk/>
            <pc:sldMk cId="3760844084" sldId="1045"/>
            <ac:cxnSpMk id="16" creationId="{4FEEAAD6-0F1D-A406-166B-89DBB823FE67}"/>
          </ac:cxnSpMkLst>
        </pc:cxnChg>
      </pc:sldChg>
      <pc:sldChg chg="addSp delSp modSp mod modTransition delAnim modAnim modNotesTx">
        <pc:chgData name="Vickers, Libby" userId="e250baef-1418-4325-b620-0f9540a0387b" providerId="ADAL" clId="{43A0422A-20D5-44C6-AC28-C23F1B99142A}" dt="2023-07-03T19:54:30.387" v="4078"/>
        <pc:sldMkLst>
          <pc:docMk/>
          <pc:sldMk cId="2575006987" sldId="1046"/>
        </pc:sldMkLst>
        <pc:spChg chg="add mod">
          <ac:chgData name="Vickers, Libby" userId="e250baef-1418-4325-b620-0f9540a0387b" providerId="ADAL" clId="{43A0422A-20D5-44C6-AC28-C23F1B99142A}" dt="2023-07-03T18:55:08.843" v="3824" actId="1076"/>
          <ac:spMkLst>
            <pc:docMk/>
            <pc:sldMk cId="2575006987" sldId="1046"/>
            <ac:spMk id="2" creationId="{2DD70956-F340-A119-AAD8-4110F11C10E2}"/>
          </ac:spMkLst>
        </pc:spChg>
        <pc:picChg chg="add del mod">
          <ac:chgData name="Vickers, Libby" userId="e250baef-1418-4325-b620-0f9540a0387b" providerId="ADAL" clId="{43A0422A-20D5-44C6-AC28-C23F1B99142A}" dt="2023-07-03T19:50:27.087" v="3997"/>
          <ac:picMkLst>
            <pc:docMk/>
            <pc:sldMk cId="2575006987" sldId="1046"/>
            <ac:picMk id="4" creationId="{1FCF31F0-F064-C17A-5EF5-AA3F02141FB3}"/>
          </ac:picMkLst>
        </pc:picChg>
        <pc:picChg chg="mod">
          <ac:chgData name="Vickers, Libby" userId="e250baef-1418-4325-b620-0f9540a0387b" providerId="ADAL" clId="{43A0422A-20D5-44C6-AC28-C23F1B99142A}" dt="2023-07-03T18:28:53.274" v="3676" actId="1076"/>
          <ac:picMkLst>
            <pc:docMk/>
            <pc:sldMk cId="2575006987" sldId="1046"/>
            <ac:picMk id="7" creationId="{08905608-743E-1B61-4554-D08F4A77422C}"/>
          </ac:picMkLst>
        </pc:picChg>
        <pc:picChg chg="mod">
          <ac:chgData name="Vickers, Libby" userId="e250baef-1418-4325-b620-0f9540a0387b" providerId="ADAL" clId="{43A0422A-20D5-44C6-AC28-C23F1B99142A}" dt="2023-07-03T18:28:56.445" v="3677" actId="1076"/>
          <ac:picMkLst>
            <pc:docMk/>
            <pc:sldMk cId="2575006987" sldId="1046"/>
            <ac:picMk id="10" creationId="{A0CE263C-A93A-7912-FFE5-06E7BCF494E3}"/>
          </ac:picMkLst>
        </pc:picChg>
        <pc:picChg chg="del">
          <ac:chgData name="Vickers, Libby" userId="e250baef-1418-4325-b620-0f9540a0387b" providerId="ADAL" clId="{43A0422A-20D5-44C6-AC28-C23F1B99142A}" dt="2023-07-03T01:35:43.526" v="478"/>
          <ac:picMkLst>
            <pc:docMk/>
            <pc:sldMk cId="2575006987" sldId="1046"/>
            <ac:picMk id="11" creationId="{AD22317F-BCA1-4C13-973B-A0DDB62C8737}"/>
          </ac:picMkLst>
        </pc:picChg>
        <pc:picChg chg="mod">
          <ac:chgData name="Vickers, Libby" userId="e250baef-1418-4325-b620-0f9540a0387b" providerId="ADAL" clId="{43A0422A-20D5-44C6-AC28-C23F1B99142A}" dt="2023-07-03T18:28:59.949" v="3678" actId="1076"/>
          <ac:picMkLst>
            <pc:docMk/>
            <pc:sldMk cId="2575006987" sldId="1046"/>
            <ac:picMk id="13" creationId="{5BCD1E96-1E40-9A13-5922-8708F8DC53F0}"/>
          </ac:picMkLst>
        </pc:picChg>
        <pc:picChg chg="del mod">
          <ac:chgData name="Vickers, Libby" userId="e250baef-1418-4325-b620-0f9540a0387b" providerId="ADAL" clId="{43A0422A-20D5-44C6-AC28-C23F1B99142A}" dt="2023-07-03T18:55:04.484" v="3823" actId="478"/>
          <ac:picMkLst>
            <pc:docMk/>
            <pc:sldMk cId="2575006987" sldId="1046"/>
            <ac:picMk id="14" creationId="{2DC1154F-A724-523F-B814-42969642CD45}"/>
          </ac:picMkLst>
        </pc:picChg>
        <pc:picChg chg="add del mod">
          <ac:chgData name="Vickers, Libby" userId="e250baef-1418-4325-b620-0f9540a0387b" providerId="ADAL" clId="{43A0422A-20D5-44C6-AC28-C23F1B99142A}" dt="2023-07-03T19:53:12.386" v="4077"/>
          <ac:picMkLst>
            <pc:docMk/>
            <pc:sldMk cId="2575006987" sldId="1046"/>
            <ac:picMk id="20" creationId="{E961478E-1BE8-7BB8-9AE2-80F1F715C322}"/>
          </ac:picMkLst>
        </pc:picChg>
        <pc:picChg chg="add mod">
          <ac:chgData name="Vickers, Libby" userId="e250baef-1418-4325-b620-0f9540a0387b" providerId="ADAL" clId="{43A0422A-20D5-44C6-AC28-C23F1B99142A}" dt="2023-07-03T19:54:30.387" v="4078"/>
          <ac:picMkLst>
            <pc:docMk/>
            <pc:sldMk cId="2575006987" sldId="1046"/>
            <ac:picMk id="26" creationId="{29E1AD75-D1C7-9243-9FFF-957920691F6D}"/>
          </ac:picMkLst>
        </pc:picChg>
      </pc:sldChg>
      <pc:sldChg chg="addSp modSp mod modTransition delCm modNotesTx">
        <pc:chgData name="Vickers, Libby" userId="e250baef-1418-4325-b620-0f9540a0387b" providerId="ADAL" clId="{43A0422A-20D5-44C6-AC28-C23F1B99142A}" dt="2023-07-03T20:02:14.432" v="4093"/>
        <pc:sldMkLst>
          <pc:docMk/>
          <pc:sldMk cId="557084563" sldId="1047"/>
        </pc:sldMkLst>
        <pc:spChg chg="mod">
          <ac:chgData name="Vickers, Libby" userId="e250baef-1418-4325-b620-0f9540a0387b" providerId="ADAL" clId="{43A0422A-20D5-44C6-AC28-C23F1B99142A}" dt="2023-07-03T18:34:58.247" v="3723" actId="208"/>
          <ac:spMkLst>
            <pc:docMk/>
            <pc:sldMk cId="557084563" sldId="1047"/>
            <ac:spMk id="2" creationId="{77106D57-EABD-92D6-C50B-ED5ECFCE176A}"/>
          </ac:spMkLst>
        </pc:spChg>
        <pc:picChg chg="add mod">
          <ac:chgData name="Vickers, Libby" userId="e250baef-1418-4325-b620-0f9540a0387b" providerId="ADAL" clId="{43A0422A-20D5-44C6-AC28-C23F1B99142A}" dt="2023-07-03T20:02:14.432" v="4093"/>
          <ac:picMkLst>
            <pc:docMk/>
            <pc:sldMk cId="557084563" sldId="1047"/>
            <ac:picMk id="8" creationId="{86AAB7FB-86F3-D494-E469-2976534819BE}"/>
          </ac:picMkLst>
        </pc:picChg>
      </pc:sldChg>
      <pc:sldChg chg="addSp delSp modSp mod modTransition delAnim modAnim modNotesTx">
        <pc:chgData name="Vickers, Libby" userId="e250baef-1418-4325-b620-0f9540a0387b" providerId="ADAL" clId="{43A0422A-20D5-44C6-AC28-C23F1B99142A}" dt="2023-07-03T20:02:14.432" v="4093"/>
        <pc:sldMkLst>
          <pc:docMk/>
          <pc:sldMk cId="3497811164" sldId="1048"/>
        </pc:sldMkLst>
        <pc:spChg chg="add mod">
          <ac:chgData name="Vickers, Libby" userId="e250baef-1418-4325-b620-0f9540a0387b" providerId="ADAL" clId="{43A0422A-20D5-44C6-AC28-C23F1B99142A}" dt="2023-07-03T18:35:22.878" v="3728" actId="1076"/>
          <ac:spMkLst>
            <pc:docMk/>
            <pc:sldMk cId="3497811164" sldId="1048"/>
            <ac:spMk id="3" creationId="{AE3DC40D-7EF2-F9C7-DFA5-200D3C71316F}"/>
          </ac:spMkLst>
        </pc:spChg>
        <pc:picChg chg="add mod">
          <ac:chgData name="Vickers, Libby" userId="e250baef-1418-4325-b620-0f9540a0387b" providerId="ADAL" clId="{43A0422A-20D5-44C6-AC28-C23F1B99142A}" dt="2023-07-03T16:01:02.833" v="2852" actId="1076"/>
          <ac:picMkLst>
            <pc:docMk/>
            <pc:sldMk cId="3497811164" sldId="1048"/>
            <ac:picMk id="2" creationId="{D834D0F1-64DF-78E2-463F-F326162038A8}"/>
          </ac:picMkLst>
        </pc:picChg>
        <pc:picChg chg="add mod">
          <ac:chgData name="Vickers, Libby" userId="e250baef-1418-4325-b620-0f9540a0387b" providerId="ADAL" clId="{43A0422A-20D5-44C6-AC28-C23F1B99142A}" dt="2023-07-03T20:02:14.432" v="4093"/>
          <ac:picMkLst>
            <pc:docMk/>
            <pc:sldMk cId="3497811164" sldId="1048"/>
            <ac:picMk id="5" creationId="{A1300920-84F6-180D-F8CE-0ADC91C46331}"/>
          </ac:picMkLst>
        </pc:picChg>
        <pc:picChg chg="del">
          <ac:chgData name="Vickers, Libby" userId="e250baef-1418-4325-b620-0f9540a0387b" providerId="ADAL" clId="{43A0422A-20D5-44C6-AC28-C23F1B99142A}" dt="2023-07-03T16:00:53.291" v="2850" actId="478"/>
          <ac:picMkLst>
            <pc:docMk/>
            <pc:sldMk cId="3497811164" sldId="1048"/>
            <ac:picMk id="10" creationId="{EC0F5B6B-5DFD-DCD8-A7BB-A17DF7B9296F}"/>
          </ac:picMkLst>
        </pc:picChg>
        <pc:picChg chg="del mod">
          <ac:chgData name="Vickers, Libby" userId="e250baef-1418-4325-b620-0f9540a0387b" providerId="ADAL" clId="{43A0422A-20D5-44C6-AC28-C23F1B99142A}" dt="2023-07-03T18:35:17.584" v="3727" actId="478"/>
          <ac:picMkLst>
            <pc:docMk/>
            <pc:sldMk cId="3497811164" sldId="1048"/>
            <ac:picMk id="13" creationId="{B5C71E68-6806-072B-E84E-82FA73D568F4}"/>
          </ac:picMkLst>
        </pc:picChg>
      </pc:sldChg>
      <pc:sldChg chg="addSp delSp modSp mod modTransition delAnim modNotesTx">
        <pc:chgData name="Vickers, Libby" userId="e250baef-1418-4325-b620-0f9540a0387b" providerId="ADAL" clId="{43A0422A-20D5-44C6-AC28-C23F1B99142A}" dt="2023-07-03T20:02:14.432" v="4093"/>
        <pc:sldMkLst>
          <pc:docMk/>
          <pc:sldMk cId="3375534248" sldId="1049"/>
        </pc:sldMkLst>
        <pc:spChg chg="mod topLvl">
          <ac:chgData name="Vickers, Libby" userId="e250baef-1418-4325-b620-0f9540a0387b" providerId="ADAL" clId="{43A0422A-20D5-44C6-AC28-C23F1B99142A}" dt="2023-07-03T18:35:57.312" v="3736" actId="14861"/>
          <ac:spMkLst>
            <pc:docMk/>
            <pc:sldMk cId="3375534248" sldId="1049"/>
            <ac:spMk id="5" creationId="{5E666D3B-D889-F1C0-C2B6-13FE4AEE4061}"/>
          </ac:spMkLst>
        </pc:spChg>
        <pc:grpChg chg="del mod ord">
          <ac:chgData name="Vickers, Libby" userId="e250baef-1418-4325-b620-0f9540a0387b" providerId="ADAL" clId="{43A0422A-20D5-44C6-AC28-C23F1B99142A}" dt="2023-07-03T18:35:50.572" v="3734" actId="478"/>
          <ac:grpSpMkLst>
            <pc:docMk/>
            <pc:sldMk cId="3375534248" sldId="1049"/>
            <ac:grpSpMk id="4" creationId="{D73D52C5-5FB1-5281-F34D-C1DBE4D9B1F6}"/>
          </ac:grpSpMkLst>
        </pc:grpChg>
        <pc:picChg chg="del">
          <ac:chgData name="Vickers, Libby" userId="e250baef-1418-4325-b620-0f9540a0387b" providerId="ADAL" clId="{43A0422A-20D5-44C6-AC28-C23F1B99142A}" dt="2023-07-03T18:35:46.600" v="3733" actId="478"/>
          <ac:picMkLst>
            <pc:docMk/>
            <pc:sldMk cId="3375534248" sldId="1049"/>
            <ac:picMk id="6" creationId="{B5E8F962-9F13-A0F3-4F06-8A433A6D6DEA}"/>
          </ac:picMkLst>
        </pc:picChg>
        <pc:picChg chg="add mod">
          <ac:chgData name="Vickers, Libby" userId="e250baef-1418-4325-b620-0f9540a0387b" providerId="ADAL" clId="{43A0422A-20D5-44C6-AC28-C23F1B99142A}" dt="2023-07-03T16:02:59.950" v="2915" actId="1076"/>
          <ac:picMkLst>
            <pc:docMk/>
            <pc:sldMk cId="3375534248" sldId="1049"/>
            <ac:picMk id="8" creationId="{9050AA44-7D24-41EC-8D9F-438CFDFF8F9B}"/>
          </ac:picMkLst>
        </pc:picChg>
        <pc:picChg chg="add mod">
          <ac:chgData name="Vickers, Libby" userId="e250baef-1418-4325-b620-0f9540a0387b" providerId="ADAL" clId="{43A0422A-20D5-44C6-AC28-C23F1B99142A}" dt="2023-07-03T20:02:14.432" v="4093"/>
          <ac:picMkLst>
            <pc:docMk/>
            <pc:sldMk cId="3375534248" sldId="1049"/>
            <ac:picMk id="11" creationId="{F7037840-5F7E-71A4-2DE1-228B56A9A898}"/>
          </ac:picMkLst>
        </pc:picChg>
        <pc:cxnChg chg="del mod topLvl">
          <ac:chgData name="Vickers, Libby" userId="e250baef-1418-4325-b620-0f9540a0387b" providerId="ADAL" clId="{43A0422A-20D5-44C6-AC28-C23F1B99142A}" dt="2023-07-03T18:35:50.572" v="3734" actId="478"/>
          <ac:cxnSpMkLst>
            <pc:docMk/>
            <pc:sldMk cId="3375534248" sldId="1049"/>
            <ac:cxnSpMk id="7" creationId="{8AA43096-DAEC-8AF9-D096-1D52F8CD189C}"/>
          </ac:cxnSpMkLst>
        </pc:cxnChg>
      </pc:sldChg>
      <pc:sldChg chg="del">
        <pc:chgData name="Vickers, Libby" userId="e250baef-1418-4325-b620-0f9540a0387b" providerId="ADAL" clId="{43A0422A-20D5-44C6-AC28-C23F1B99142A}" dt="2023-06-30T14:03:11.553" v="3" actId="2696"/>
        <pc:sldMkLst>
          <pc:docMk/>
          <pc:sldMk cId="3270520660" sldId="1050"/>
        </pc:sldMkLst>
      </pc:sldChg>
      <pc:sldChg chg="del">
        <pc:chgData name="Vickers, Libby" userId="e250baef-1418-4325-b620-0f9540a0387b" providerId="ADAL" clId="{43A0422A-20D5-44C6-AC28-C23F1B99142A}" dt="2023-06-30T14:01:47.642" v="1" actId="47"/>
        <pc:sldMkLst>
          <pc:docMk/>
          <pc:sldMk cId="3797138927" sldId="1051"/>
        </pc:sldMkLst>
      </pc:sldChg>
      <pc:sldChg chg="addSp delSp modSp mod ord modTransition modAnim modNotesTx">
        <pc:chgData name="Vickers, Libby" userId="e250baef-1418-4325-b620-0f9540a0387b" providerId="ADAL" clId="{43A0422A-20D5-44C6-AC28-C23F1B99142A}" dt="2023-07-03T01:36:47.738" v="479"/>
        <pc:sldMkLst>
          <pc:docMk/>
          <pc:sldMk cId="87030235" sldId="1053"/>
        </pc:sldMkLst>
        <pc:spChg chg="mod">
          <ac:chgData name="Vickers, Libby" userId="e250baef-1418-4325-b620-0f9540a0387b" providerId="ADAL" clId="{43A0422A-20D5-44C6-AC28-C23F1B99142A}" dt="2023-06-30T14:13:12.162" v="468" actId="20577"/>
          <ac:spMkLst>
            <pc:docMk/>
            <pc:sldMk cId="87030235" sldId="1053"/>
            <ac:spMk id="2" creationId="{4604E273-9790-C564-E704-5B37D49B4499}"/>
          </ac:spMkLst>
        </pc:spChg>
        <pc:picChg chg="add del mod">
          <ac:chgData name="Vickers, Libby" userId="e250baef-1418-4325-b620-0f9540a0387b" providerId="ADAL" clId="{43A0422A-20D5-44C6-AC28-C23F1B99142A}" dt="2023-07-03T01:35:43.526" v="478"/>
          <ac:picMkLst>
            <pc:docMk/>
            <pc:sldMk cId="87030235" sldId="1053"/>
            <ac:picMk id="18" creationId="{A432C5E4-D4BE-9A82-B975-507221B856FA}"/>
          </ac:picMkLst>
        </pc:picChg>
        <pc:picChg chg="add mod">
          <ac:chgData name="Vickers, Libby" userId="e250baef-1418-4325-b620-0f9540a0387b" providerId="ADAL" clId="{43A0422A-20D5-44C6-AC28-C23F1B99142A}" dt="2023-07-03T01:36:47.738" v="479"/>
          <ac:picMkLst>
            <pc:docMk/>
            <pc:sldMk cId="87030235" sldId="1053"/>
            <ac:picMk id="23" creationId="{95DED347-B0A9-CB04-B3D1-80EDF07B53C4}"/>
          </ac:picMkLst>
        </pc:picChg>
      </pc:sldChg>
      <pc:sldChg chg="addSp modSp mod modTransition">
        <pc:chgData name="Vickers, Libby" userId="e250baef-1418-4325-b620-0f9540a0387b" providerId="ADAL" clId="{43A0422A-20D5-44C6-AC28-C23F1B99142A}" dt="2023-07-03T20:02:14.432" v="4093"/>
        <pc:sldMkLst>
          <pc:docMk/>
          <pc:sldMk cId="4002417936" sldId="1054"/>
        </pc:sldMkLst>
        <pc:spChg chg="mod">
          <ac:chgData name="Vickers, Libby" userId="e250baef-1418-4325-b620-0f9540a0387b" providerId="ADAL" clId="{43A0422A-20D5-44C6-AC28-C23F1B99142A}" dt="2023-07-03T18:36:09.835" v="3738" actId="14100"/>
          <ac:spMkLst>
            <pc:docMk/>
            <pc:sldMk cId="4002417936" sldId="1054"/>
            <ac:spMk id="6" creationId="{E3DECD20-38BF-4D41-03AC-B79484ED8289}"/>
          </ac:spMkLst>
        </pc:spChg>
        <pc:picChg chg="add mod">
          <ac:chgData name="Vickers, Libby" userId="e250baef-1418-4325-b620-0f9540a0387b" providerId="ADAL" clId="{43A0422A-20D5-44C6-AC28-C23F1B99142A}" dt="2023-07-03T20:02:14.432" v="4093"/>
          <ac:picMkLst>
            <pc:docMk/>
            <pc:sldMk cId="4002417936" sldId="1054"/>
            <ac:picMk id="3" creationId="{F0349570-678F-F674-B761-4ADA34B98F4E}"/>
          </ac:picMkLst>
        </pc:picChg>
      </pc:sldChg>
      <pc:sldChg chg="addSp modSp modTransition modNotesTx">
        <pc:chgData name="Vickers, Libby" userId="e250baef-1418-4325-b620-0f9540a0387b" providerId="ADAL" clId="{43A0422A-20D5-44C6-AC28-C23F1B99142A}" dt="2023-07-03T20:02:14.432" v="4093"/>
        <pc:sldMkLst>
          <pc:docMk/>
          <pc:sldMk cId="1293887682" sldId="1055"/>
        </pc:sldMkLst>
        <pc:picChg chg="add mod">
          <ac:chgData name="Vickers, Libby" userId="e250baef-1418-4325-b620-0f9540a0387b" providerId="ADAL" clId="{43A0422A-20D5-44C6-AC28-C23F1B99142A}" dt="2023-07-03T20:02:14.432" v="4093"/>
          <ac:picMkLst>
            <pc:docMk/>
            <pc:sldMk cId="1293887682" sldId="1055"/>
            <ac:picMk id="6" creationId="{3A01AE07-6CD7-CD21-779B-157AAC0B79D1}"/>
          </ac:picMkLst>
        </pc:picChg>
      </pc:sldChg>
      <pc:sldChg chg="del">
        <pc:chgData name="Vickers, Libby" userId="e250baef-1418-4325-b620-0f9540a0387b" providerId="ADAL" clId="{43A0422A-20D5-44C6-AC28-C23F1B99142A}" dt="2023-06-30T14:03:11.553" v="3" actId="2696"/>
        <pc:sldMkLst>
          <pc:docMk/>
          <pc:sldMk cId="3478150993" sldId="1056"/>
        </pc:sldMkLst>
      </pc:sldChg>
      <pc:sldChg chg="del">
        <pc:chgData name="Vickers, Libby" userId="e250baef-1418-4325-b620-0f9540a0387b" providerId="ADAL" clId="{43A0422A-20D5-44C6-AC28-C23F1B99142A}" dt="2023-06-30T14:04:18.554" v="5" actId="47"/>
        <pc:sldMkLst>
          <pc:docMk/>
          <pc:sldMk cId="644424712" sldId="1057"/>
        </pc:sldMkLst>
      </pc:sldChg>
      <pc:sldChg chg="del">
        <pc:chgData name="Vickers, Libby" userId="e250baef-1418-4325-b620-0f9540a0387b" providerId="ADAL" clId="{43A0422A-20D5-44C6-AC28-C23F1B99142A}" dt="2023-06-30T14:04:18.554" v="5" actId="47"/>
        <pc:sldMkLst>
          <pc:docMk/>
          <pc:sldMk cId="1895884324" sldId="1058"/>
        </pc:sldMkLst>
      </pc:sldChg>
      <pc:sldChg chg="del">
        <pc:chgData name="Vickers, Libby" userId="e250baef-1418-4325-b620-0f9540a0387b" providerId="ADAL" clId="{43A0422A-20D5-44C6-AC28-C23F1B99142A}" dt="2023-06-30T14:04:18.554" v="5" actId="47"/>
        <pc:sldMkLst>
          <pc:docMk/>
          <pc:sldMk cId="1868601369" sldId="1059"/>
        </pc:sldMkLst>
      </pc:sldChg>
      <pc:sldChg chg="addSp delSp modSp mod modTransition delAnim">
        <pc:chgData name="Vickers, Libby" userId="e250baef-1418-4325-b620-0f9540a0387b" providerId="ADAL" clId="{43A0422A-20D5-44C6-AC28-C23F1B99142A}" dt="2023-07-03T20:02:14.432" v="4093"/>
        <pc:sldMkLst>
          <pc:docMk/>
          <pc:sldMk cId="3202416501" sldId="1060"/>
        </pc:sldMkLst>
        <pc:spChg chg="mod">
          <ac:chgData name="Vickers, Libby" userId="e250baef-1418-4325-b620-0f9540a0387b" providerId="ADAL" clId="{43A0422A-20D5-44C6-AC28-C23F1B99142A}" dt="2023-07-03T18:36:31.849" v="3739" actId="14861"/>
          <ac:spMkLst>
            <pc:docMk/>
            <pc:sldMk cId="3202416501" sldId="1060"/>
            <ac:spMk id="4" creationId="{418E139C-EC38-11F0-7E14-D2072E6BB4AA}"/>
          </ac:spMkLst>
        </pc:spChg>
        <pc:spChg chg="del">
          <ac:chgData name="Vickers, Libby" userId="e250baef-1418-4325-b620-0f9540a0387b" providerId="ADAL" clId="{43A0422A-20D5-44C6-AC28-C23F1B99142A}" dt="2023-07-03T17:29:48.336" v="3115" actId="478"/>
          <ac:spMkLst>
            <pc:docMk/>
            <pc:sldMk cId="3202416501" sldId="1060"/>
            <ac:spMk id="6" creationId="{E3DECD20-38BF-4D41-03AC-B79484ED8289}"/>
          </ac:spMkLst>
        </pc:spChg>
        <pc:picChg chg="add mod">
          <ac:chgData name="Vickers, Libby" userId="e250baef-1418-4325-b620-0f9540a0387b" providerId="ADAL" clId="{43A0422A-20D5-44C6-AC28-C23F1B99142A}" dt="2023-07-03T20:02:14.432" v="4093"/>
          <ac:picMkLst>
            <pc:docMk/>
            <pc:sldMk cId="3202416501" sldId="1060"/>
            <ac:picMk id="5" creationId="{63042FD7-7175-B5A2-5D01-6D881F4BEDBE}"/>
          </ac:picMkLst>
        </pc:picChg>
      </pc:sldChg>
      <pc:sldChg chg="addSp delSp modSp add mod modTransition delAnim modAnim modNotesTx">
        <pc:chgData name="Vickers, Libby" userId="e250baef-1418-4325-b620-0f9540a0387b" providerId="ADAL" clId="{43A0422A-20D5-44C6-AC28-C23F1B99142A}" dt="2023-07-03T19:15:53.572" v="3958"/>
        <pc:sldMkLst>
          <pc:docMk/>
          <pc:sldMk cId="125402867" sldId="1061"/>
        </pc:sldMkLst>
        <pc:spChg chg="del">
          <ac:chgData name="Vickers, Libby" userId="e250baef-1418-4325-b620-0f9540a0387b" providerId="ADAL" clId="{43A0422A-20D5-44C6-AC28-C23F1B99142A}" dt="2023-07-03T13:50:29.267" v="635" actId="478"/>
          <ac:spMkLst>
            <pc:docMk/>
            <pc:sldMk cId="125402867" sldId="1061"/>
            <ac:spMk id="6" creationId="{99E7ED8F-D83B-82E5-51FB-E3F1287D0312}"/>
          </ac:spMkLst>
        </pc:spChg>
        <pc:spChg chg="mod topLvl">
          <ac:chgData name="Vickers, Libby" userId="e250baef-1418-4325-b620-0f9540a0387b" providerId="ADAL" clId="{43A0422A-20D5-44C6-AC28-C23F1B99142A}" dt="2023-07-03T17:38:06.260" v="3196" actId="165"/>
          <ac:spMkLst>
            <pc:docMk/>
            <pc:sldMk cId="125402867" sldId="1061"/>
            <ac:spMk id="14" creationId="{0E86EE91-C0FB-7923-1517-EDC91627E721}"/>
          </ac:spMkLst>
        </pc:spChg>
        <pc:grpChg chg="del">
          <ac:chgData name="Vickers, Libby" userId="e250baef-1418-4325-b620-0f9540a0387b" providerId="ADAL" clId="{43A0422A-20D5-44C6-AC28-C23F1B99142A}" dt="2023-07-03T13:50:22.843" v="632" actId="478"/>
          <ac:grpSpMkLst>
            <pc:docMk/>
            <pc:sldMk cId="125402867" sldId="1061"/>
            <ac:grpSpMk id="4" creationId="{D26CD0E1-1D77-AC63-271E-FE0B20A0F73F}"/>
          </ac:grpSpMkLst>
        </pc:grpChg>
        <pc:grpChg chg="add del mod">
          <ac:chgData name="Vickers, Libby" userId="e250baef-1418-4325-b620-0f9540a0387b" providerId="ADAL" clId="{43A0422A-20D5-44C6-AC28-C23F1B99142A}" dt="2023-07-03T17:39:19.561" v="3206" actId="478"/>
          <ac:grpSpMkLst>
            <pc:docMk/>
            <pc:sldMk cId="125402867" sldId="1061"/>
            <ac:grpSpMk id="8" creationId="{8FDC281B-A415-15C1-29E1-9168D0D7EEED}"/>
          </ac:grpSpMkLst>
        </pc:grpChg>
        <pc:grpChg chg="del">
          <ac:chgData name="Vickers, Libby" userId="e250baef-1418-4325-b620-0f9540a0387b" providerId="ADAL" clId="{43A0422A-20D5-44C6-AC28-C23F1B99142A}" dt="2023-07-03T17:38:06.260" v="3196" actId="165"/>
          <ac:grpSpMkLst>
            <pc:docMk/>
            <pc:sldMk cId="125402867" sldId="1061"/>
            <ac:grpSpMk id="16" creationId="{83A03077-AE41-24B3-D61C-074D02CE1B23}"/>
          </ac:grpSpMkLst>
        </pc:grpChg>
        <pc:grpChg chg="del">
          <ac:chgData name="Vickers, Libby" userId="e250baef-1418-4325-b620-0f9540a0387b" providerId="ADAL" clId="{43A0422A-20D5-44C6-AC28-C23F1B99142A}" dt="2023-07-03T17:38:43.192" v="3199" actId="478"/>
          <ac:grpSpMkLst>
            <pc:docMk/>
            <pc:sldMk cId="125402867" sldId="1061"/>
            <ac:grpSpMk id="29" creationId="{F418052A-6305-2BCC-D820-4816742CA36D}"/>
          </ac:grpSpMkLst>
        </pc:grpChg>
        <pc:grpChg chg="del mod">
          <ac:chgData name="Vickers, Libby" userId="e250baef-1418-4325-b620-0f9540a0387b" providerId="ADAL" clId="{43A0422A-20D5-44C6-AC28-C23F1B99142A}" dt="2023-07-03T17:39:03.141" v="3201" actId="165"/>
          <ac:grpSpMkLst>
            <pc:docMk/>
            <pc:sldMk cId="125402867" sldId="1061"/>
            <ac:grpSpMk id="32" creationId="{F09A70C8-7C6B-E420-5A78-5AF8B0BB250D}"/>
          </ac:grpSpMkLst>
        </pc:grpChg>
        <pc:grpChg chg="del">
          <ac:chgData name="Vickers, Libby" userId="e250baef-1418-4325-b620-0f9540a0387b" providerId="ADAL" clId="{43A0422A-20D5-44C6-AC28-C23F1B99142A}" dt="2023-07-03T13:50:25.731" v="634" actId="478"/>
          <ac:grpSpMkLst>
            <pc:docMk/>
            <pc:sldMk cId="125402867" sldId="1061"/>
            <ac:grpSpMk id="35" creationId="{AAF8523D-8BE4-09F4-4838-B991A6CBEB57}"/>
          </ac:grpSpMkLst>
        </pc:grpChg>
        <pc:grpChg chg="del">
          <ac:chgData name="Vickers, Libby" userId="e250baef-1418-4325-b620-0f9540a0387b" providerId="ADAL" clId="{43A0422A-20D5-44C6-AC28-C23F1B99142A}" dt="2023-07-03T13:50:24.353" v="633" actId="478"/>
          <ac:grpSpMkLst>
            <pc:docMk/>
            <pc:sldMk cId="125402867" sldId="1061"/>
            <ac:grpSpMk id="38" creationId="{A7CDD8B3-260B-B5D2-BA97-D6A9797C4427}"/>
          </ac:grpSpMkLst>
        </pc:grpChg>
        <pc:picChg chg="mod topLvl">
          <ac:chgData name="Vickers, Libby" userId="e250baef-1418-4325-b620-0f9540a0387b" providerId="ADAL" clId="{43A0422A-20D5-44C6-AC28-C23F1B99142A}" dt="2023-07-03T17:38:06.260" v="3196" actId="165"/>
          <ac:picMkLst>
            <pc:docMk/>
            <pc:sldMk cId="125402867" sldId="1061"/>
            <ac:picMk id="5" creationId="{2FF29579-90B1-8FE6-AE4D-98FE867A9719}"/>
          </ac:picMkLst>
        </pc:picChg>
        <pc:picChg chg="del mod topLvl">
          <ac:chgData name="Vickers, Libby" userId="e250baef-1418-4325-b620-0f9540a0387b" providerId="ADAL" clId="{43A0422A-20D5-44C6-AC28-C23F1B99142A}" dt="2023-07-03T17:38:43.192" v="3199" actId="478"/>
          <ac:picMkLst>
            <pc:docMk/>
            <pc:sldMk cId="125402867" sldId="1061"/>
            <ac:picMk id="18" creationId="{E1800983-FAA7-8B86-FEC3-CA60C11107BA}"/>
          </ac:picMkLst>
        </pc:picChg>
        <pc:picChg chg="mod topLvl">
          <ac:chgData name="Vickers, Libby" userId="e250baef-1418-4325-b620-0f9540a0387b" providerId="ADAL" clId="{43A0422A-20D5-44C6-AC28-C23F1B99142A}" dt="2023-07-03T17:39:26.515" v="3207" actId="1076"/>
          <ac:picMkLst>
            <pc:docMk/>
            <pc:sldMk cId="125402867" sldId="1061"/>
            <ac:picMk id="20" creationId="{CD6B0439-2B8C-A415-A8D9-E670E24CEBFF}"/>
          </ac:picMkLst>
        </pc:picChg>
        <pc:picChg chg="del ord">
          <ac:chgData name="Vickers, Libby" userId="e250baef-1418-4325-b620-0f9540a0387b" providerId="ADAL" clId="{43A0422A-20D5-44C6-AC28-C23F1B99142A}" dt="2023-07-03T19:15:22.770" v="3957"/>
          <ac:picMkLst>
            <pc:docMk/>
            <pc:sldMk cId="125402867" sldId="1061"/>
            <ac:picMk id="21" creationId="{F3EC32E8-0CAA-0664-366C-F79A92FA8C60}"/>
          </ac:picMkLst>
        </pc:picChg>
        <pc:picChg chg="add mod">
          <ac:chgData name="Vickers, Libby" userId="e250baef-1418-4325-b620-0f9540a0387b" providerId="ADAL" clId="{43A0422A-20D5-44C6-AC28-C23F1B99142A}" dt="2023-07-03T19:15:53.572" v="3958"/>
          <ac:picMkLst>
            <pc:docMk/>
            <pc:sldMk cId="125402867" sldId="1061"/>
            <ac:picMk id="25" creationId="{CD4B6908-7552-2D60-491C-CDA2B4A707C5}"/>
          </ac:picMkLst>
        </pc:picChg>
        <pc:picChg chg="mod topLvl">
          <ac:chgData name="Vickers, Libby" userId="e250baef-1418-4325-b620-0f9540a0387b" providerId="ADAL" clId="{43A0422A-20D5-44C6-AC28-C23F1B99142A}" dt="2023-07-03T17:38:43.192" v="3199" actId="478"/>
          <ac:picMkLst>
            <pc:docMk/>
            <pc:sldMk cId="125402867" sldId="1061"/>
            <ac:picMk id="28" creationId="{FB4EAB98-12ED-14E3-6451-831B2BB6D1B6}"/>
          </ac:picMkLst>
        </pc:picChg>
        <pc:picChg chg="del mod topLvl">
          <ac:chgData name="Vickers, Libby" userId="e250baef-1418-4325-b620-0f9540a0387b" providerId="ADAL" clId="{43A0422A-20D5-44C6-AC28-C23F1B99142A}" dt="2023-07-03T17:39:19.561" v="3206" actId="478"/>
          <ac:picMkLst>
            <pc:docMk/>
            <pc:sldMk cId="125402867" sldId="1061"/>
            <ac:picMk id="31" creationId="{42717B74-7B15-3EFD-A77E-A41C3EA3807A}"/>
          </ac:picMkLst>
        </pc:picChg>
      </pc:sldChg>
      <pc:sldChg chg="addSp delSp modSp add mod modTransition delAnim modAnim modNotesTx">
        <pc:chgData name="Vickers, Libby" userId="e250baef-1418-4325-b620-0f9540a0387b" providerId="ADAL" clId="{43A0422A-20D5-44C6-AC28-C23F1B99142A}" dt="2023-07-03T19:16:21.181" v="3960"/>
        <pc:sldMkLst>
          <pc:docMk/>
          <pc:sldMk cId="1280041860" sldId="1062"/>
        </pc:sldMkLst>
        <pc:spChg chg="del">
          <ac:chgData name="Vickers, Libby" userId="e250baef-1418-4325-b620-0f9540a0387b" providerId="ADAL" clId="{43A0422A-20D5-44C6-AC28-C23F1B99142A}" dt="2023-07-03T13:52:24.433" v="644" actId="478"/>
          <ac:spMkLst>
            <pc:docMk/>
            <pc:sldMk cId="1280041860" sldId="1062"/>
            <ac:spMk id="6" creationId="{99E7ED8F-D83B-82E5-51FB-E3F1287D0312}"/>
          </ac:spMkLst>
        </pc:spChg>
        <pc:grpChg chg="del">
          <ac:chgData name="Vickers, Libby" userId="e250baef-1418-4325-b620-0f9540a0387b" providerId="ADAL" clId="{43A0422A-20D5-44C6-AC28-C23F1B99142A}" dt="2023-07-03T13:52:17.763" v="642" actId="478"/>
          <ac:grpSpMkLst>
            <pc:docMk/>
            <pc:sldMk cId="1280041860" sldId="1062"/>
            <ac:grpSpMk id="4" creationId="{D26CD0E1-1D77-AC63-271E-FE0B20A0F73F}"/>
          </ac:grpSpMkLst>
        </pc:grpChg>
        <pc:grpChg chg="del">
          <ac:chgData name="Vickers, Libby" userId="e250baef-1418-4325-b620-0f9540a0387b" providerId="ADAL" clId="{43A0422A-20D5-44C6-AC28-C23F1B99142A}" dt="2023-07-03T17:40:48.693" v="3300" actId="478"/>
          <ac:grpSpMkLst>
            <pc:docMk/>
            <pc:sldMk cId="1280041860" sldId="1062"/>
            <ac:grpSpMk id="29" creationId="{F418052A-6305-2BCC-D820-4816742CA36D}"/>
          </ac:grpSpMkLst>
        </pc:grpChg>
        <pc:grpChg chg="del mod">
          <ac:chgData name="Vickers, Libby" userId="e250baef-1418-4325-b620-0f9540a0387b" providerId="ADAL" clId="{43A0422A-20D5-44C6-AC28-C23F1B99142A}" dt="2023-07-03T17:41:27.131" v="3307" actId="478"/>
          <ac:grpSpMkLst>
            <pc:docMk/>
            <pc:sldMk cId="1280041860" sldId="1062"/>
            <ac:grpSpMk id="32" creationId="{F09A70C8-7C6B-E420-5A78-5AF8B0BB250D}"/>
          </ac:grpSpMkLst>
        </pc:grpChg>
        <pc:grpChg chg="del mod">
          <ac:chgData name="Vickers, Libby" userId="e250baef-1418-4325-b620-0f9540a0387b" providerId="ADAL" clId="{43A0422A-20D5-44C6-AC28-C23F1B99142A}" dt="2023-07-03T17:41:11.279" v="3302" actId="165"/>
          <ac:grpSpMkLst>
            <pc:docMk/>
            <pc:sldMk cId="1280041860" sldId="1062"/>
            <ac:grpSpMk id="35" creationId="{AAF8523D-8BE4-09F4-4838-B991A6CBEB57}"/>
          </ac:grpSpMkLst>
        </pc:grpChg>
        <pc:grpChg chg="del">
          <ac:chgData name="Vickers, Libby" userId="e250baef-1418-4325-b620-0f9540a0387b" providerId="ADAL" clId="{43A0422A-20D5-44C6-AC28-C23F1B99142A}" dt="2023-07-03T13:52:21.116" v="643" actId="478"/>
          <ac:grpSpMkLst>
            <pc:docMk/>
            <pc:sldMk cId="1280041860" sldId="1062"/>
            <ac:grpSpMk id="38" creationId="{A7CDD8B3-260B-B5D2-BA97-D6A9797C4427}"/>
          </ac:grpSpMkLst>
        </pc:grpChg>
        <pc:picChg chg="mod">
          <ac:chgData name="Vickers, Libby" userId="e250baef-1418-4325-b620-0f9540a0387b" providerId="ADAL" clId="{43A0422A-20D5-44C6-AC28-C23F1B99142A}" dt="2023-07-03T13:52:57.481" v="651" actId="1076"/>
          <ac:picMkLst>
            <pc:docMk/>
            <pc:sldMk cId="1280041860" sldId="1062"/>
            <ac:picMk id="18" creationId="{E1800983-FAA7-8B86-FEC3-CA60C11107BA}"/>
          </ac:picMkLst>
        </pc:picChg>
        <pc:picChg chg="del mod topLvl">
          <ac:chgData name="Vickers, Libby" userId="e250baef-1418-4325-b620-0f9540a0387b" providerId="ADAL" clId="{43A0422A-20D5-44C6-AC28-C23F1B99142A}" dt="2023-07-03T17:41:27.131" v="3307" actId="478"/>
          <ac:picMkLst>
            <pc:docMk/>
            <pc:sldMk cId="1280041860" sldId="1062"/>
            <ac:picMk id="20" creationId="{CD6B0439-2B8C-A415-A8D9-E670E24CEBFF}"/>
          </ac:picMkLst>
        </pc:picChg>
        <pc:picChg chg="del ord">
          <ac:chgData name="Vickers, Libby" userId="e250baef-1418-4325-b620-0f9540a0387b" providerId="ADAL" clId="{43A0422A-20D5-44C6-AC28-C23F1B99142A}" dt="2023-07-03T19:16:03.534" v="3959"/>
          <ac:picMkLst>
            <pc:docMk/>
            <pc:sldMk cId="1280041860" sldId="1062"/>
            <ac:picMk id="21" creationId="{F3EC32E8-0CAA-0664-366C-F79A92FA8C60}"/>
          </ac:picMkLst>
        </pc:picChg>
        <pc:picChg chg="mod topLvl">
          <ac:chgData name="Vickers, Libby" userId="e250baef-1418-4325-b620-0f9540a0387b" providerId="ADAL" clId="{43A0422A-20D5-44C6-AC28-C23F1B99142A}" dt="2023-07-03T17:41:36.774" v="3309" actId="14100"/>
          <ac:picMkLst>
            <pc:docMk/>
            <pc:sldMk cId="1280041860" sldId="1062"/>
            <ac:picMk id="22" creationId="{194D685E-8622-0D8B-C211-D1DB78F8FFAB}"/>
          </ac:picMkLst>
        </pc:picChg>
        <pc:picChg chg="add mod">
          <ac:chgData name="Vickers, Libby" userId="e250baef-1418-4325-b620-0f9540a0387b" providerId="ADAL" clId="{43A0422A-20D5-44C6-AC28-C23F1B99142A}" dt="2023-07-03T19:16:21.181" v="3960"/>
          <ac:picMkLst>
            <pc:docMk/>
            <pc:sldMk cId="1280041860" sldId="1062"/>
            <ac:picMk id="23" creationId="{B63164A1-E0BA-0F6F-FDCB-86D4E0E4B5E9}"/>
          </ac:picMkLst>
        </pc:picChg>
        <pc:picChg chg="topLvl">
          <ac:chgData name="Vickers, Libby" userId="e250baef-1418-4325-b620-0f9540a0387b" providerId="ADAL" clId="{43A0422A-20D5-44C6-AC28-C23F1B99142A}" dt="2023-07-03T17:41:27.131" v="3307" actId="478"/>
          <ac:picMkLst>
            <pc:docMk/>
            <pc:sldMk cId="1280041860" sldId="1062"/>
            <ac:picMk id="31" creationId="{42717B74-7B15-3EFD-A77E-A41C3EA3807A}"/>
          </ac:picMkLst>
        </pc:picChg>
        <pc:picChg chg="del mod topLvl">
          <ac:chgData name="Vickers, Libby" userId="e250baef-1418-4325-b620-0f9540a0387b" providerId="ADAL" clId="{43A0422A-20D5-44C6-AC28-C23F1B99142A}" dt="2023-07-03T17:41:22.571" v="3306" actId="478"/>
          <ac:picMkLst>
            <pc:docMk/>
            <pc:sldMk cId="1280041860" sldId="1062"/>
            <ac:picMk id="34" creationId="{871CA72B-6E8E-2AE7-C39A-6FFF9153D849}"/>
          </ac:picMkLst>
        </pc:picChg>
      </pc:sldChg>
      <pc:sldChg chg="addSp delSp modSp add mod modTransition delAnim modAnim modNotesTx">
        <pc:chgData name="Vickers, Libby" userId="e250baef-1418-4325-b620-0f9540a0387b" providerId="ADAL" clId="{43A0422A-20D5-44C6-AC28-C23F1B99142A}" dt="2023-07-03T19:17:17.060" v="3962"/>
        <pc:sldMkLst>
          <pc:docMk/>
          <pc:sldMk cId="616974915" sldId="1063"/>
        </pc:sldMkLst>
        <pc:spChg chg="del">
          <ac:chgData name="Vickers, Libby" userId="e250baef-1418-4325-b620-0f9540a0387b" providerId="ADAL" clId="{43A0422A-20D5-44C6-AC28-C23F1B99142A}" dt="2023-07-03T15:15:04.623" v="673" actId="478"/>
          <ac:spMkLst>
            <pc:docMk/>
            <pc:sldMk cId="616974915" sldId="1063"/>
            <ac:spMk id="6" creationId="{99E7ED8F-D83B-82E5-51FB-E3F1287D0312}"/>
          </ac:spMkLst>
        </pc:spChg>
        <pc:grpChg chg="del">
          <ac:chgData name="Vickers, Libby" userId="e250baef-1418-4325-b620-0f9540a0387b" providerId="ADAL" clId="{43A0422A-20D5-44C6-AC28-C23F1B99142A}" dt="2023-07-03T15:14:19.796" v="666" actId="478"/>
          <ac:grpSpMkLst>
            <pc:docMk/>
            <pc:sldMk cId="616974915" sldId="1063"/>
            <ac:grpSpMk id="4" creationId="{D26CD0E1-1D77-AC63-271E-FE0B20A0F73F}"/>
          </ac:grpSpMkLst>
        </pc:grpChg>
        <pc:grpChg chg="del">
          <ac:chgData name="Vickers, Libby" userId="e250baef-1418-4325-b620-0f9540a0387b" providerId="ADAL" clId="{43A0422A-20D5-44C6-AC28-C23F1B99142A}" dt="2023-07-03T17:41:55.641" v="3313" actId="478"/>
          <ac:grpSpMkLst>
            <pc:docMk/>
            <pc:sldMk cId="616974915" sldId="1063"/>
            <ac:grpSpMk id="29" creationId="{F418052A-6305-2BCC-D820-4816742CA36D}"/>
          </ac:grpSpMkLst>
        </pc:grpChg>
        <pc:grpChg chg="del mod">
          <ac:chgData name="Vickers, Libby" userId="e250baef-1418-4325-b620-0f9540a0387b" providerId="ADAL" clId="{43A0422A-20D5-44C6-AC28-C23F1B99142A}" dt="2023-07-03T17:41:53.834" v="3312" actId="478"/>
          <ac:grpSpMkLst>
            <pc:docMk/>
            <pc:sldMk cId="616974915" sldId="1063"/>
            <ac:grpSpMk id="32" creationId="{F09A70C8-7C6B-E420-5A78-5AF8B0BB250D}"/>
          </ac:grpSpMkLst>
        </pc:grpChg>
        <pc:grpChg chg="del mod">
          <ac:chgData name="Vickers, Libby" userId="e250baef-1418-4325-b620-0f9540a0387b" providerId="ADAL" clId="{43A0422A-20D5-44C6-AC28-C23F1B99142A}" dt="2023-07-03T17:42:48.006" v="3323" actId="165"/>
          <ac:grpSpMkLst>
            <pc:docMk/>
            <pc:sldMk cId="616974915" sldId="1063"/>
            <ac:grpSpMk id="35" creationId="{AAF8523D-8BE4-09F4-4838-B991A6CBEB57}"/>
          </ac:grpSpMkLst>
        </pc:grpChg>
        <pc:grpChg chg="del mod">
          <ac:chgData name="Vickers, Libby" userId="e250baef-1418-4325-b620-0f9540a0387b" providerId="ADAL" clId="{43A0422A-20D5-44C6-AC28-C23F1B99142A}" dt="2023-07-03T17:42:13.065" v="3315" actId="165"/>
          <ac:grpSpMkLst>
            <pc:docMk/>
            <pc:sldMk cId="616974915" sldId="1063"/>
            <ac:grpSpMk id="38" creationId="{A7CDD8B3-260B-B5D2-BA97-D6A9797C4427}"/>
          </ac:grpSpMkLst>
        </pc:grpChg>
        <pc:picChg chg="add mod">
          <ac:chgData name="Vickers, Libby" userId="e250baef-1418-4325-b620-0f9540a0387b" providerId="ADAL" clId="{43A0422A-20D5-44C6-AC28-C23F1B99142A}" dt="2023-07-03T19:17:17.060" v="3962"/>
          <ac:picMkLst>
            <pc:docMk/>
            <pc:sldMk cId="616974915" sldId="1063"/>
            <ac:picMk id="17" creationId="{EF5BB1EF-C588-B798-F108-484FA0608D0D}"/>
          </ac:picMkLst>
        </pc:picChg>
        <pc:picChg chg="mod">
          <ac:chgData name="Vickers, Libby" userId="e250baef-1418-4325-b620-0f9540a0387b" providerId="ADAL" clId="{43A0422A-20D5-44C6-AC28-C23F1B99142A}" dt="2023-07-03T15:14:36.157" v="668" actId="1076"/>
          <ac:picMkLst>
            <pc:docMk/>
            <pc:sldMk cId="616974915" sldId="1063"/>
            <ac:picMk id="18" creationId="{E1800983-FAA7-8B86-FEC3-CA60C11107BA}"/>
          </ac:picMkLst>
        </pc:picChg>
        <pc:picChg chg="del ord">
          <ac:chgData name="Vickers, Libby" userId="e250baef-1418-4325-b620-0f9540a0387b" providerId="ADAL" clId="{43A0422A-20D5-44C6-AC28-C23F1B99142A}" dt="2023-07-03T19:16:28.224" v="3961"/>
          <ac:picMkLst>
            <pc:docMk/>
            <pc:sldMk cId="616974915" sldId="1063"/>
            <ac:picMk id="21" creationId="{F3EC32E8-0CAA-0664-366C-F79A92FA8C60}"/>
          </ac:picMkLst>
        </pc:picChg>
        <pc:picChg chg="del mod topLvl">
          <ac:chgData name="Vickers, Libby" userId="e250baef-1418-4325-b620-0f9540a0387b" providerId="ADAL" clId="{43A0422A-20D5-44C6-AC28-C23F1B99142A}" dt="2023-07-03T17:42:59.037" v="3326" actId="478"/>
          <ac:picMkLst>
            <pc:docMk/>
            <pc:sldMk cId="616974915" sldId="1063"/>
            <ac:picMk id="22" creationId="{194D685E-8622-0D8B-C211-D1DB78F8FFAB}"/>
          </ac:picMkLst>
        </pc:picChg>
        <pc:picChg chg="add del mod topLvl">
          <ac:chgData name="Vickers, Libby" userId="e250baef-1418-4325-b620-0f9540a0387b" providerId="ADAL" clId="{43A0422A-20D5-44C6-AC28-C23F1B99142A}" dt="2023-07-03T17:43:06.889" v="3328" actId="14100"/>
          <ac:picMkLst>
            <pc:docMk/>
            <pc:sldMk cId="616974915" sldId="1063"/>
            <ac:picMk id="24" creationId="{4D99E009-ADDA-CFED-CDAB-5D4CE915B502}"/>
          </ac:picMkLst>
        </pc:picChg>
        <pc:picChg chg="mod topLvl">
          <ac:chgData name="Vickers, Libby" userId="e250baef-1418-4325-b620-0f9540a0387b" providerId="ADAL" clId="{43A0422A-20D5-44C6-AC28-C23F1B99142A}" dt="2023-07-03T17:42:54.086" v="3324" actId="1076"/>
          <ac:picMkLst>
            <pc:docMk/>
            <pc:sldMk cId="616974915" sldId="1063"/>
            <ac:picMk id="34" creationId="{871CA72B-6E8E-2AE7-C39A-6FFF9153D849}"/>
          </ac:picMkLst>
        </pc:picChg>
        <pc:picChg chg="add del mod topLvl">
          <ac:chgData name="Vickers, Libby" userId="e250baef-1418-4325-b620-0f9540a0387b" providerId="ADAL" clId="{43A0422A-20D5-44C6-AC28-C23F1B99142A}" dt="2023-07-03T17:42:26.019" v="3320" actId="478"/>
          <ac:picMkLst>
            <pc:docMk/>
            <pc:sldMk cId="616974915" sldId="1063"/>
            <ac:picMk id="37" creationId="{3D934FE8-C382-5B0D-5E72-24E8800091AE}"/>
          </ac:picMkLst>
        </pc:picChg>
      </pc:sldChg>
      <pc:sldChg chg="addSp delSp modSp add mod modTransition modAnim modNotesTx">
        <pc:chgData name="Vickers, Libby" userId="e250baef-1418-4325-b620-0f9540a0387b" providerId="ADAL" clId="{43A0422A-20D5-44C6-AC28-C23F1B99142A}" dt="2023-07-03T19:17:49.148" v="3964"/>
        <pc:sldMkLst>
          <pc:docMk/>
          <pc:sldMk cId="3621471808" sldId="1064"/>
        </pc:sldMkLst>
        <pc:spChg chg="mod">
          <ac:chgData name="Vickers, Libby" userId="e250baef-1418-4325-b620-0f9540a0387b" providerId="ADAL" clId="{43A0422A-20D5-44C6-AC28-C23F1B99142A}" dt="2023-07-03T17:44:37.701" v="3344" actId="1076"/>
          <ac:spMkLst>
            <pc:docMk/>
            <pc:sldMk cId="3621471808" sldId="1064"/>
            <ac:spMk id="6" creationId="{99E7ED8F-D83B-82E5-51FB-E3F1287D0312}"/>
          </ac:spMkLst>
        </pc:spChg>
        <pc:grpChg chg="del">
          <ac:chgData name="Vickers, Libby" userId="e250baef-1418-4325-b620-0f9540a0387b" providerId="ADAL" clId="{43A0422A-20D5-44C6-AC28-C23F1B99142A}" dt="2023-07-03T17:43:35.257" v="3329" actId="165"/>
          <ac:grpSpMkLst>
            <pc:docMk/>
            <pc:sldMk cId="3621471808" sldId="1064"/>
            <ac:grpSpMk id="4" creationId="{D26CD0E1-1D77-AC63-271E-FE0B20A0F73F}"/>
          </ac:grpSpMkLst>
        </pc:grpChg>
        <pc:grpChg chg="del">
          <ac:chgData name="Vickers, Libby" userId="e250baef-1418-4325-b620-0f9540a0387b" providerId="ADAL" clId="{43A0422A-20D5-44C6-AC28-C23F1B99142A}" dt="2023-07-03T17:43:54.143" v="3334" actId="478"/>
          <ac:grpSpMkLst>
            <pc:docMk/>
            <pc:sldMk cId="3621471808" sldId="1064"/>
            <ac:grpSpMk id="29" creationId="{F418052A-6305-2BCC-D820-4816742CA36D}"/>
          </ac:grpSpMkLst>
        </pc:grpChg>
        <pc:grpChg chg="del">
          <ac:chgData name="Vickers, Libby" userId="e250baef-1418-4325-b620-0f9540a0387b" providerId="ADAL" clId="{43A0422A-20D5-44C6-AC28-C23F1B99142A}" dt="2023-07-03T17:43:51.899" v="3333" actId="478"/>
          <ac:grpSpMkLst>
            <pc:docMk/>
            <pc:sldMk cId="3621471808" sldId="1064"/>
            <ac:grpSpMk id="32" creationId="{F09A70C8-7C6B-E420-5A78-5AF8B0BB250D}"/>
          </ac:grpSpMkLst>
        </pc:grpChg>
        <pc:grpChg chg="del">
          <ac:chgData name="Vickers, Libby" userId="e250baef-1418-4325-b620-0f9540a0387b" providerId="ADAL" clId="{43A0422A-20D5-44C6-AC28-C23F1B99142A}" dt="2023-07-03T17:43:50.608" v="3332" actId="478"/>
          <ac:grpSpMkLst>
            <pc:docMk/>
            <pc:sldMk cId="3621471808" sldId="1064"/>
            <ac:grpSpMk id="35" creationId="{AAF8523D-8BE4-09F4-4838-B991A6CBEB57}"/>
          </ac:grpSpMkLst>
        </pc:grpChg>
        <pc:grpChg chg="del">
          <ac:chgData name="Vickers, Libby" userId="e250baef-1418-4325-b620-0f9540a0387b" providerId="ADAL" clId="{43A0422A-20D5-44C6-AC28-C23F1B99142A}" dt="2023-07-03T17:43:49.269" v="3331" actId="478"/>
          <ac:grpSpMkLst>
            <pc:docMk/>
            <pc:sldMk cId="3621471808" sldId="1064"/>
            <ac:grpSpMk id="38" creationId="{A7CDD8B3-260B-B5D2-BA97-D6A9797C4427}"/>
          </ac:grpSpMkLst>
        </pc:grpChg>
        <pc:picChg chg="add mod">
          <ac:chgData name="Vickers, Libby" userId="e250baef-1418-4325-b620-0f9540a0387b" providerId="ADAL" clId="{43A0422A-20D5-44C6-AC28-C23F1B99142A}" dt="2023-07-03T19:17:49.148" v="3964"/>
          <ac:picMkLst>
            <pc:docMk/>
            <pc:sldMk cId="3621471808" sldId="1064"/>
            <ac:picMk id="13" creationId="{45C4BBED-594A-4CB3-848E-35239BB46E47}"/>
          </ac:picMkLst>
        </pc:picChg>
        <pc:picChg chg="mod">
          <ac:chgData name="Vickers, Libby" userId="e250baef-1418-4325-b620-0f9540a0387b" providerId="ADAL" clId="{43A0422A-20D5-44C6-AC28-C23F1B99142A}" dt="2023-07-03T15:17:28.800" v="701" actId="1076"/>
          <ac:picMkLst>
            <pc:docMk/>
            <pc:sldMk cId="3621471808" sldId="1064"/>
            <ac:picMk id="18" creationId="{E1800983-FAA7-8B86-FEC3-CA60C11107BA}"/>
          </ac:picMkLst>
        </pc:picChg>
        <pc:picChg chg="mod">
          <ac:chgData name="Vickers, Libby" userId="e250baef-1418-4325-b620-0f9540a0387b" providerId="ADAL" clId="{43A0422A-20D5-44C6-AC28-C23F1B99142A}" dt="2023-07-03T15:17:33.052" v="702" actId="1076"/>
          <ac:picMkLst>
            <pc:docMk/>
            <pc:sldMk cId="3621471808" sldId="1064"/>
            <ac:picMk id="20" creationId="{CD6B0439-2B8C-A415-A8D9-E670E24CEBFF}"/>
          </ac:picMkLst>
        </pc:picChg>
        <pc:picChg chg="del ord">
          <ac:chgData name="Vickers, Libby" userId="e250baef-1418-4325-b620-0f9540a0387b" providerId="ADAL" clId="{43A0422A-20D5-44C6-AC28-C23F1B99142A}" dt="2023-07-03T19:17:25.489" v="3963"/>
          <ac:picMkLst>
            <pc:docMk/>
            <pc:sldMk cId="3621471808" sldId="1064"/>
            <ac:picMk id="21" creationId="{F3EC32E8-0CAA-0664-366C-F79A92FA8C60}"/>
          </ac:picMkLst>
        </pc:picChg>
        <pc:picChg chg="mod">
          <ac:chgData name="Vickers, Libby" userId="e250baef-1418-4325-b620-0f9540a0387b" providerId="ADAL" clId="{43A0422A-20D5-44C6-AC28-C23F1B99142A}" dt="2023-07-03T15:17:35.860" v="703" actId="1076"/>
          <ac:picMkLst>
            <pc:docMk/>
            <pc:sldMk cId="3621471808" sldId="1064"/>
            <ac:picMk id="22" creationId="{194D685E-8622-0D8B-C211-D1DB78F8FFAB}"/>
          </ac:picMkLst>
        </pc:picChg>
        <pc:picChg chg="mod">
          <ac:chgData name="Vickers, Libby" userId="e250baef-1418-4325-b620-0f9540a0387b" providerId="ADAL" clId="{43A0422A-20D5-44C6-AC28-C23F1B99142A}" dt="2023-07-03T15:17:38.312" v="704" actId="1076"/>
          <ac:picMkLst>
            <pc:docMk/>
            <pc:sldMk cId="3621471808" sldId="1064"/>
            <ac:picMk id="24" creationId="{4D99E009-ADDA-CFED-CDAB-5D4CE915B502}"/>
          </ac:picMkLst>
        </pc:picChg>
        <pc:picChg chg="mod ord topLvl">
          <ac:chgData name="Vickers, Libby" userId="e250baef-1418-4325-b620-0f9540a0387b" providerId="ADAL" clId="{43A0422A-20D5-44C6-AC28-C23F1B99142A}" dt="2023-07-03T17:44:24.400" v="3341" actId="14100"/>
          <ac:picMkLst>
            <pc:docMk/>
            <pc:sldMk cId="3621471808" sldId="1064"/>
            <ac:picMk id="26" creationId="{348FD850-CC47-780F-914F-7A202F738654}"/>
          </ac:picMkLst>
        </pc:picChg>
        <pc:picChg chg="mod topLvl">
          <ac:chgData name="Vickers, Libby" userId="e250baef-1418-4325-b620-0f9540a0387b" providerId="ADAL" clId="{43A0422A-20D5-44C6-AC28-C23F1B99142A}" dt="2023-07-03T17:44:07.761" v="3337" actId="1076"/>
          <ac:picMkLst>
            <pc:docMk/>
            <pc:sldMk cId="3621471808" sldId="1064"/>
            <ac:picMk id="40" creationId="{EC5334F3-4DE0-B59D-4B86-F209D8F9E883}"/>
          </ac:picMkLst>
        </pc:picChg>
      </pc:sldChg>
      <pc:sldChg chg="addSp delSp modSp add mod modTransition delAnim modAnim modNotesTx">
        <pc:chgData name="Vickers, Libby" userId="e250baef-1418-4325-b620-0f9540a0387b" providerId="ADAL" clId="{43A0422A-20D5-44C6-AC28-C23F1B99142A}" dt="2023-07-03T19:57:58.328" v="4083"/>
        <pc:sldMkLst>
          <pc:docMk/>
          <pc:sldMk cId="2935760374" sldId="1065"/>
        </pc:sldMkLst>
        <pc:spChg chg="add del mod ord topLvl">
          <ac:chgData name="Vickers, Libby" userId="e250baef-1418-4325-b620-0f9540a0387b" providerId="ADAL" clId="{43A0422A-20D5-44C6-AC28-C23F1B99142A}" dt="2023-07-03T15:47:26.265" v="2323" actId="208"/>
          <ac:spMkLst>
            <pc:docMk/>
            <pc:sldMk cId="2935760374" sldId="1065"/>
            <ac:spMk id="3" creationId="{F6E12B8E-C8AA-EADC-D219-E07C9DE782B8}"/>
          </ac:spMkLst>
        </pc:spChg>
        <pc:spChg chg="del">
          <ac:chgData name="Vickers, Libby" userId="e250baef-1418-4325-b620-0f9540a0387b" providerId="ADAL" clId="{43A0422A-20D5-44C6-AC28-C23F1B99142A}" dt="2023-07-03T15:41:07.494" v="2182" actId="478"/>
          <ac:spMkLst>
            <pc:docMk/>
            <pc:sldMk cId="2935760374" sldId="1065"/>
            <ac:spMk id="18" creationId="{DF4937F9-D5E7-8195-59D9-5E54174C7749}"/>
          </ac:spMkLst>
        </pc:spChg>
        <pc:spChg chg="del">
          <ac:chgData name="Vickers, Libby" userId="e250baef-1418-4325-b620-0f9540a0387b" providerId="ADAL" clId="{43A0422A-20D5-44C6-AC28-C23F1B99142A}" dt="2023-07-03T15:40:58.362" v="2178" actId="478"/>
          <ac:spMkLst>
            <pc:docMk/>
            <pc:sldMk cId="2935760374" sldId="1065"/>
            <ac:spMk id="32" creationId="{0CB411AE-C87A-169C-D9FD-602903804360}"/>
          </ac:spMkLst>
        </pc:spChg>
        <pc:grpChg chg="del mod">
          <ac:chgData name="Vickers, Libby" userId="e250baef-1418-4325-b620-0f9540a0387b" providerId="ADAL" clId="{43A0422A-20D5-44C6-AC28-C23F1B99142A}" dt="2023-07-03T15:44:48.096" v="2277" actId="165"/>
          <ac:grpSpMkLst>
            <pc:docMk/>
            <pc:sldMk cId="2935760374" sldId="1065"/>
            <ac:grpSpMk id="2" creationId="{16209E69-FEB6-7DE0-7093-9C0F567F4B9C}"/>
          </ac:grpSpMkLst>
        </pc:grpChg>
        <pc:grpChg chg="add mod">
          <ac:chgData name="Vickers, Libby" userId="e250baef-1418-4325-b620-0f9540a0387b" providerId="ADAL" clId="{43A0422A-20D5-44C6-AC28-C23F1B99142A}" dt="2023-07-03T15:47:07.409" v="2318" actId="164"/>
          <ac:grpSpMkLst>
            <pc:docMk/>
            <pc:sldMk cId="2935760374" sldId="1065"/>
            <ac:grpSpMk id="16" creationId="{527E3193-2DEE-4E66-5AD0-8BF137C200C2}"/>
          </ac:grpSpMkLst>
        </pc:grpChg>
        <pc:grpChg chg="mod">
          <ac:chgData name="Vickers, Libby" userId="e250baef-1418-4325-b620-0f9540a0387b" providerId="ADAL" clId="{43A0422A-20D5-44C6-AC28-C23F1B99142A}" dt="2023-07-03T15:41:36.491" v="2186" actId="14100"/>
          <ac:grpSpMkLst>
            <pc:docMk/>
            <pc:sldMk cId="2935760374" sldId="1065"/>
            <ac:grpSpMk id="28" creationId="{54F75A21-A7BC-1754-02D4-148429B03DFA}"/>
          </ac:grpSpMkLst>
        </pc:grpChg>
        <pc:picChg chg="add del mod topLvl">
          <ac:chgData name="Vickers, Libby" userId="e250baef-1418-4325-b620-0f9540a0387b" providerId="ADAL" clId="{43A0422A-20D5-44C6-AC28-C23F1B99142A}" dt="2023-07-03T15:44:59.273" v="2281" actId="478"/>
          <ac:picMkLst>
            <pc:docMk/>
            <pc:sldMk cId="2935760374" sldId="1065"/>
            <ac:picMk id="4" creationId="{DCE327B1-4F5D-A0AB-4B36-E9B14B56AA42}"/>
          </ac:picMkLst>
        </pc:picChg>
        <pc:picChg chg="add mod">
          <ac:chgData name="Vickers, Libby" userId="e250baef-1418-4325-b620-0f9540a0387b" providerId="ADAL" clId="{43A0422A-20D5-44C6-AC28-C23F1B99142A}" dt="2023-07-03T15:47:26.265" v="2323" actId="208"/>
          <ac:picMkLst>
            <pc:docMk/>
            <pc:sldMk cId="2935760374" sldId="1065"/>
            <ac:picMk id="7" creationId="{7523D56F-4BDA-26C8-3E37-6B693D528631}"/>
          </ac:picMkLst>
        </pc:picChg>
        <pc:picChg chg="del">
          <ac:chgData name="Vickers, Libby" userId="e250baef-1418-4325-b620-0f9540a0387b" providerId="ADAL" clId="{43A0422A-20D5-44C6-AC28-C23F1B99142A}" dt="2023-07-03T15:41:02.662" v="2179" actId="478"/>
          <ac:picMkLst>
            <pc:docMk/>
            <pc:sldMk cId="2935760374" sldId="1065"/>
            <ac:picMk id="15" creationId="{C39A9884-FFCA-AB69-9DF0-E1DB82FE638B}"/>
          </ac:picMkLst>
        </pc:picChg>
        <pc:picChg chg="del">
          <ac:chgData name="Vickers, Libby" userId="e250baef-1418-4325-b620-0f9540a0387b" providerId="ADAL" clId="{43A0422A-20D5-44C6-AC28-C23F1B99142A}" dt="2023-07-03T15:41:06.338" v="2181" actId="478"/>
          <ac:picMkLst>
            <pc:docMk/>
            <pc:sldMk cId="2935760374" sldId="1065"/>
            <ac:picMk id="17" creationId="{C3052112-6DB4-49D7-E31C-716A268504B4}"/>
          </ac:picMkLst>
        </pc:picChg>
        <pc:picChg chg="add del mod">
          <ac:chgData name="Vickers, Libby" userId="e250baef-1418-4325-b620-0f9540a0387b" providerId="ADAL" clId="{43A0422A-20D5-44C6-AC28-C23F1B99142A}" dt="2023-07-03T19:57:12.921" v="4082"/>
          <ac:picMkLst>
            <pc:docMk/>
            <pc:sldMk cId="2935760374" sldId="1065"/>
            <ac:picMk id="20" creationId="{C6C068DA-04DA-3E3E-FE95-F188C5791F06}"/>
          </ac:picMkLst>
        </pc:picChg>
        <pc:picChg chg="add mod">
          <ac:chgData name="Vickers, Libby" userId="e250baef-1418-4325-b620-0f9540a0387b" providerId="ADAL" clId="{43A0422A-20D5-44C6-AC28-C23F1B99142A}" dt="2023-07-03T19:57:58.328" v="4083"/>
          <ac:picMkLst>
            <pc:docMk/>
            <pc:sldMk cId="2935760374" sldId="1065"/>
            <ac:picMk id="30" creationId="{65524478-A2DC-C7A2-ABCF-301C1F55551B}"/>
          </ac:picMkLst>
        </pc:picChg>
        <pc:cxnChg chg="add del mod ord topLvl">
          <ac:chgData name="Vickers, Libby" userId="e250baef-1418-4325-b620-0f9540a0387b" providerId="ADAL" clId="{43A0422A-20D5-44C6-AC28-C23F1B99142A}" dt="2023-07-03T15:47:26.265" v="2323" actId="208"/>
          <ac:cxnSpMkLst>
            <pc:docMk/>
            <pc:sldMk cId="2935760374" sldId="1065"/>
            <ac:cxnSpMk id="5" creationId="{D9D87392-7D96-C146-D099-7AA9DD59693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7/6/2023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dirty="0"/>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MyLegion is The American  Legion’s membership website.  Through MyLegion, members of The American Legion and Sons of the American Legion can view and manage their membership on file at National Headquarters.  Adjutants and commanders, through their individual accounts, will have a My Groups area to assist with post and squadron administrative tasks.</a:t>
            </a:r>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dirty="0"/>
          </a:p>
        </p:txBody>
      </p:sp>
    </p:spTree>
    <p:extLst>
      <p:ext uri="{BB962C8B-B14F-4D97-AF65-F5344CB8AC3E}">
        <p14:creationId xmlns:p14="http://schemas.microsoft.com/office/powerpoint/2010/main" val="246768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Print Friendly View to advance to Print.  &lt;1&gt;  &lt;2&gt;  This allows you to print the report as a PDF document.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dirty="0"/>
          </a:p>
        </p:txBody>
      </p:sp>
    </p:spTree>
    <p:extLst>
      <p:ext uri="{BB962C8B-B14F-4D97-AF65-F5344CB8AC3E}">
        <p14:creationId xmlns:p14="http://schemas.microsoft.com/office/powerpoint/2010/main" val="277926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 section includes current and previous years reports beginning 2019-20.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11</a:t>
            </a:fld>
            <a:endParaRPr lang="en-US" dirty="0"/>
          </a:p>
        </p:txBody>
      </p:sp>
    </p:spTree>
    <p:extLst>
      <p:ext uri="{BB962C8B-B14F-4D97-AF65-F5344CB8AC3E}">
        <p14:creationId xmlns:p14="http://schemas.microsoft.com/office/powerpoint/2010/main" val="321009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Membership listings, roster updates, members renewed online, HQ member listings, mailing labels and a renewal letter are available through Reports/Labels.</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Reports include post and squadron membership assigned to your group.</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12</a:t>
            </a:fld>
            <a:endParaRPr lang="en-US" dirty="0"/>
          </a:p>
        </p:txBody>
      </p:sp>
    </p:spTree>
    <p:extLst>
      <p:ext uri="{BB962C8B-B14F-4D97-AF65-F5344CB8AC3E}">
        <p14:creationId xmlns:p14="http://schemas.microsoft.com/office/powerpoint/2010/main" val="1947331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next report is the post and squadron current roster.  This listing only includes current members of your group.  Members who have transferred out, are not included in this listing.  To view members who have transferred out that have paid to your post, generate a Paid Members By Post/Squadron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0" dirty="0"/>
              <a:t>Select post/squadron Current Roster blue hyperlink to begin. &lt;1&gt;  All reports are created using data filters.  Filtering menus allow flexibility to the data included in the roster.  The first field selected is Group.  Using the pulldown menu, select the group and proceed to last paid year.  A group can be post, squadron, county, and district First select the group.  </a:t>
            </a:r>
          </a:p>
        </p:txBody>
      </p:sp>
      <p:sp>
        <p:nvSpPr>
          <p:cNvPr id="4" name="Slide Number Placeholder 3"/>
          <p:cNvSpPr>
            <a:spLocks noGrp="1"/>
          </p:cNvSpPr>
          <p:nvPr>
            <p:ph type="sldNum" sz="quarter" idx="5"/>
          </p:nvPr>
        </p:nvSpPr>
        <p:spPr/>
        <p:txBody>
          <a:bodyPr/>
          <a:lstStyle/>
          <a:p>
            <a:fld id="{A3928372-687C-2D47-B721-3F134B506727}" type="slidenum">
              <a:rPr lang="en-US" smtClean="0"/>
              <a:pPr/>
              <a:t>13</a:t>
            </a:fld>
            <a:endParaRPr lang="en-US" dirty="0"/>
          </a:p>
        </p:txBody>
      </p:sp>
    </p:spTree>
    <p:extLst>
      <p:ext uri="{BB962C8B-B14F-4D97-AF65-F5344CB8AC3E}">
        <p14:creationId xmlns:p14="http://schemas.microsoft.com/office/powerpoint/2010/main" val="298202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Select Last Paid Year.  Current membership year will vary depending on the time of the calendar year.  Membership is active from Jan 1 to Dec. 31.  The new membership campaign begins July 1 therefore, July 1 through Dec 31,  two last paid years run concurrently.  </a:t>
            </a:r>
          </a:p>
          <a:p>
            <a:endParaRPr lang="en-US" i="0" dirty="0"/>
          </a:p>
          <a:p>
            <a:endParaRPr lang="en-US" i="0" dirty="0"/>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14</a:t>
            </a:fld>
            <a:endParaRPr lang="en-US" dirty="0"/>
          </a:p>
        </p:txBody>
      </p:sp>
    </p:spTree>
    <p:extLst>
      <p:ext uri="{BB962C8B-B14F-4D97-AF65-F5344CB8AC3E}">
        <p14:creationId xmlns:p14="http://schemas.microsoft.com/office/powerpoint/2010/main" val="272763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 </a:t>
            </a:r>
            <a:r>
              <a:rPr lang="en-US" sz="1200" i="0" dirty="0"/>
              <a:t>Status includes active and deceased.  Deceased members will remain on the roster and can be filtered out by selecting active only.  </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15</a:t>
            </a:fld>
            <a:endParaRPr lang="en-US" dirty="0"/>
          </a:p>
        </p:txBody>
      </p:sp>
    </p:spTree>
    <p:extLst>
      <p:ext uri="{BB962C8B-B14F-4D97-AF65-F5344CB8AC3E}">
        <p14:creationId xmlns:p14="http://schemas.microsoft.com/office/powerpoint/2010/main" val="2012137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The next filter is mailing status.  Mail status let’s you know if the mailing address on file is good or flagged as undeliverable.  Members with undeliverable status do not receive The American Legion Magazine, renewal notices, or any mailings from National Headquarters.  Contact those members, if possible, to collect a valid mailing address and update.  Updating an address that marked as undeliverable will remove the flag.  If a member states the address on file is good, contact National Customer Service to remove the flag.  </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16</a:t>
            </a:fld>
            <a:endParaRPr lang="en-US" dirty="0"/>
          </a:p>
        </p:txBody>
      </p:sp>
    </p:spTree>
    <p:extLst>
      <p:ext uri="{BB962C8B-B14F-4D97-AF65-F5344CB8AC3E}">
        <p14:creationId xmlns:p14="http://schemas.microsoft.com/office/powerpoint/2010/main" val="449089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Membership type includes traditional 1-year renewal, honorary life, department life, paid up for life and if the member is a current transfer.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After all data fields have been set, click View Report.  &lt;7&gt;</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17</a:t>
            </a:fld>
            <a:endParaRPr lang="en-US" dirty="0"/>
          </a:p>
        </p:txBody>
      </p:sp>
    </p:spTree>
    <p:extLst>
      <p:ext uri="{BB962C8B-B14F-4D97-AF65-F5344CB8AC3E}">
        <p14:creationId xmlns:p14="http://schemas.microsoft.com/office/powerpoint/2010/main" val="2577306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roster includes status, paid year, contact information, conflict, continuous years, branch of service, date of birth and membership type.    Using the export Icon, export to an Excel document.   &lt;1&gt;</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18</a:t>
            </a:fld>
            <a:endParaRPr lang="en-US" dirty="0"/>
          </a:p>
        </p:txBody>
      </p:sp>
    </p:spTree>
    <p:extLst>
      <p:ext uri="{BB962C8B-B14F-4D97-AF65-F5344CB8AC3E}">
        <p14:creationId xmlns:p14="http://schemas.microsoft.com/office/powerpoint/2010/main" val="192736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Legion members that renew online can be identified using the Member Online Renewals Report.  </a:t>
            </a:r>
          </a:p>
          <a:p>
            <a:endParaRPr lang="en-US" sz="1200" i="0" dirty="0"/>
          </a:p>
          <a:p>
            <a:r>
              <a:rPr lang="en-US" sz="1200" i="0" dirty="0"/>
              <a:t>Online renewal is available for Legion and Sons of the American Legion membership.</a:t>
            </a:r>
          </a:p>
          <a:p>
            <a:endParaRPr lang="en-US" sz="1200" i="0" dirty="0"/>
          </a:p>
          <a:p>
            <a:r>
              <a:rPr lang="en-US" sz="1200" i="0" dirty="0"/>
              <a:t>Click on the blue hyperlink to begin the members online renewal report. &lt;1&gt;  Group selection is required.  Date range selection is updated by clicking on the calendar icon. Use the left and right arrows to navigate by month and year.  Click on the date in the calendar to set. &lt;3&gt; Click View Report to generate listing. </a:t>
            </a:r>
          </a:p>
          <a:p>
            <a:endParaRPr lang="en-US" sz="1200" i="0" dirty="0"/>
          </a:p>
          <a:p>
            <a:endParaRPr lang="en-US" sz="1200"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19</a:t>
            </a:fld>
            <a:endParaRPr lang="en-US" dirty="0"/>
          </a:p>
        </p:txBody>
      </p:sp>
    </p:spTree>
    <p:extLst>
      <p:ext uri="{BB962C8B-B14F-4D97-AF65-F5344CB8AC3E}">
        <p14:creationId xmlns:p14="http://schemas.microsoft.com/office/powerpoint/2010/main" val="94128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Reports play a vital role when tracking membership.  MyLegion offers a variety of reports, labels and letters.</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a:t>
            </a:fld>
            <a:endParaRPr lang="en-US" dirty="0"/>
          </a:p>
        </p:txBody>
      </p:sp>
    </p:spTree>
    <p:extLst>
      <p:ext uri="{BB962C8B-B14F-4D97-AF65-F5344CB8AC3E}">
        <p14:creationId xmlns:p14="http://schemas.microsoft.com/office/powerpoint/2010/main" val="426485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report provides the total count with names, member id#, date and renewal year.  The amount paid displays the total amount of dues collected by the member, as reported on the annual post data report.  When a member renews online, National collects post dues, and sends all others to the department to distribute.  </a:t>
            </a:r>
          </a:p>
          <a:p>
            <a:endParaRPr lang="en-US" i="0" dirty="0"/>
          </a:p>
          <a:p>
            <a:r>
              <a:rPr lang="en-US" i="0" dirty="0"/>
              <a:t>If the post dues do not cover the minimum of national plus department, online renewal will not be available and result in an error message if the member attempts online renewal.</a:t>
            </a:r>
          </a:p>
          <a:p>
            <a:endParaRPr lang="en-US" i="0" dirty="0"/>
          </a:p>
          <a:p>
            <a:r>
              <a:rPr lang="en-US" i="0" dirty="0"/>
              <a:t>The export icon &lt;1&gt; is used to print and save reports.  Reports are not saved within the report writer.    </a:t>
            </a:r>
          </a:p>
        </p:txBody>
      </p:sp>
      <p:sp>
        <p:nvSpPr>
          <p:cNvPr id="4" name="Slide Number Placeholder 3"/>
          <p:cNvSpPr>
            <a:spLocks noGrp="1"/>
          </p:cNvSpPr>
          <p:nvPr>
            <p:ph type="sldNum" sz="quarter" idx="5"/>
          </p:nvPr>
        </p:nvSpPr>
        <p:spPr/>
        <p:txBody>
          <a:bodyPr/>
          <a:lstStyle/>
          <a:p>
            <a:fld id="{A3928372-687C-2D47-B721-3F134B506727}" type="slidenum">
              <a:rPr lang="en-US" smtClean="0"/>
              <a:pPr/>
              <a:t>20</a:t>
            </a:fld>
            <a:endParaRPr lang="en-US" dirty="0"/>
          </a:p>
        </p:txBody>
      </p:sp>
    </p:spTree>
    <p:extLst>
      <p:ext uri="{BB962C8B-B14F-4D97-AF65-F5344CB8AC3E}">
        <p14:creationId xmlns:p14="http://schemas.microsoft.com/office/powerpoint/2010/main" val="64326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next report is Roster Updates. This report helps identify members who have transferred in and out of your post or squadron, new joins and other updates made on the member record.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Select Roster Updates blue hyperlink to begin. &lt;1&gt;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r>
              <a:rPr lang="en-US" i="0" dirty="0"/>
              <a:t>Select your group &lt;2&gt;.  Set date range using the calendar icons  &lt;3&gt; will allow you set date parameters.  Select update type &lt;3&gt;.  After all filters are set &lt;4&gt;  View Report to generate.  &lt;5&gt;</a:t>
            </a:r>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21</a:t>
            </a:fld>
            <a:endParaRPr lang="en-US" dirty="0"/>
          </a:p>
        </p:txBody>
      </p:sp>
    </p:spTree>
    <p:extLst>
      <p:ext uri="{BB962C8B-B14F-4D97-AF65-F5344CB8AC3E}">
        <p14:creationId xmlns:p14="http://schemas.microsoft.com/office/powerpoint/2010/main" val="3063005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 print or save, export to an Excel Document or 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22</a:t>
            </a:fld>
            <a:endParaRPr lang="en-US" dirty="0"/>
          </a:p>
        </p:txBody>
      </p:sp>
    </p:spTree>
    <p:extLst>
      <p:ext uri="{BB962C8B-B14F-4D97-AF65-F5344CB8AC3E}">
        <p14:creationId xmlns:p14="http://schemas.microsoft.com/office/powerpoint/2010/main" val="2979829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View member dues history displays payment information from 2011 to present.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23</a:t>
            </a:fld>
            <a:endParaRPr lang="en-US" dirty="0"/>
          </a:p>
        </p:txBody>
      </p:sp>
    </p:spTree>
    <p:extLst>
      <p:ext uri="{BB962C8B-B14F-4D97-AF65-F5344CB8AC3E}">
        <p14:creationId xmlns:p14="http://schemas.microsoft.com/office/powerpoint/2010/main" val="3762458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&lt;1&gt;Enter the 9-digit membership number &lt;2&gt; , organization, &lt;3&gt; and click View Report &lt;3&gt;.  Use the export icon to save or print. &lt;4&gt;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24</a:t>
            </a:fld>
            <a:endParaRPr lang="en-US" dirty="0"/>
          </a:p>
        </p:txBody>
      </p:sp>
    </p:spTree>
    <p:extLst>
      <p:ext uri="{BB962C8B-B14F-4D97-AF65-F5344CB8AC3E}">
        <p14:creationId xmlns:p14="http://schemas.microsoft.com/office/powerpoint/2010/main" val="2298723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Paid Members report is the report corresponding with Department membership reports.  It includes all members paid for the current year, even if they transferred out.</a:t>
            </a:r>
          </a:p>
        </p:txBody>
      </p:sp>
      <p:sp>
        <p:nvSpPr>
          <p:cNvPr id="4" name="Slide Number Placeholder 3"/>
          <p:cNvSpPr>
            <a:spLocks noGrp="1"/>
          </p:cNvSpPr>
          <p:nvPr>
            <p:ph type="sldNum" sz="quarter" idx="5"/>
          </p:nvPr>
        </p:nvSpPr>
        <p:spPr/>
        <p:txBody>
          <a:bodyPr/>
          <a:lstStyle/>
          <a:p>
            <a:fld id="{A3928372-687C-2D47-B721-3F134B506727}" type="slidenum">
              <a:rPr lang="en-US" smtClean="0"/>
              <a:pPr/>
              <a:t>25</a:t>
            </a:fld>
            <a:endParaRPr lang="en-US" dirty="0"/>
          </a:p>
        </p:txBody>
      </p:sp>
    </p:spTree>
    <p:extLst>
      <p:ext uri="{BB962C8B-B14F-4D97-AF65-F5344CB8AC3E}">
        <p14:creationId xmlns:p14="http://schemas.microsoft.com/office/powerpoint/2010/main" val="1524269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Enter organization.  &lt;1&gt; group &lt;2&gt; and last paid year &lt;3&gt; and View Report &lt;4&gt;.</a:t>
            </a:r>
          </a:p>
          <a:p>
            <a:endParaRPr lang="en-US" i="0" dirty="0"/>
          </a:p>
          <a:p>
            <a:r>
              <a:rPr lang="en-US" i="0" dirty="0"/>
              <a:t>&lt;5&gt; This report provides members paid to the post, even if transferred out.  &lt;6&gt; The export icon allows you to view or print.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26</a:t>
            </a:fld>
            <a:endParaRPr lang="en-US" dirty="0"/>
          </a:p>
        </p:txBody>
      </p:sp>
    </p:spTree>
    <p:extLst>
      <p:ext uri="{BB962C8B-B14F-4D97-AF65-F5344CB8AC3E}">
        <p14:creationId xmlns:p14="http://schemas.microsoft.com/office/powerpoint/2010/main" val="1102765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3x10 labels produce a 30 per sheet label that fits Avery 5160 or any 30/sheet blank labels.</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Click on the blue hyperlink to set filters and create labels.  &lt;1&gt;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27</a:t>
            </a:fld>
            <a:endParaRPr lang="en-US" dirty="0"/>
          </a:p>
        </p:txBody>
      </p:sp>
    </p:spTree>
    <p:extLst>
      <p:ext uri="{BB962C8B-B14F-4D97-AF65-F5344CB8AC3E}">
        <p14:creationId xmlns:p14="http://schemas.microsoft.com/office/powerpoint/2010/main" val="1330704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Filtering options allows you to define the members included in labels.  Deceased and members flagged as undeliverable will be suppressed from mailing labels.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&gt;1&gt; The first step is to select the group. &lt;2&gt; Select the last paid year or multiple years.  &lt;3&gt;  Designate if you want your labels sorted by last name or zip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&lt;4&gt; After parameters are set, View Report to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28</a:t>
            </a:fld>
            <a:endParaRPr lang="en-US" dirty="0"/>
          </a:p>
        </p:txBody>
      </p:sp>
    </p:spTree>
    <p:extLst>
      <p:ext uri="{BB962C8B-B14F-4D97-AF65-F5344CB8AC3E}">
        <p14:creationId xmlns:p14="http://schemas.microsoft.com/office/powerpoint/2010/main" val="752606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label display is not in 30/sheet format.  Send the data to a PDF document selecting the export icon. &lt;1&gt;  The export icon is used print and save all reports using the file types in the menu.  PDF is the only selection that applies for labels.  After you select PDF look for a tab to open the PDF generally located at the lower left of your window.</a:t>
            </a:r>
          </a:p>
        </p:txBody>
      </p:sp>
      <p:sp>
        <p:nvSpPr>
          <p:cNvPr id="4" name="Slide Number Placeholder 3"/>
          <p:cNvSpPr>
            <a:spLocks noGrp="1"/>
          </p:cNvSpPr>
          <p:nvPr>
            <p:ph type="sldNum" sz="quarter" idx="5"/>
          </p:nvPr>
        </p:nvSpPr>
        <p:spPr/>
        <p:txBody>
          <a:bodyPr/>
          <a:lstStyle/>
          <a:p>
            <a:fld id="{A3928372-687C-2D47-B721-3F134B506727}" type="slidenum">
              <a:rPr lang="en-US" smtClean="0"/>
              <a:pPr/>
              <a:t>29</a:t>
            </a:fld>
            <a:endParaRPr lang="en-US" dirty="0"/>
          </a:p>
        </p:txBody>
      </p:sp>
    </p:spTree>
    <p:extLst>
      <p:ext uri="{BB962C8B-B14F-4D97-AF65-F5344CB8AC3E}">
        <p14:creationId xmlns:p14="http://schemas.microsoft.com/office/powerpoint/2010/main" val="47975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Log into MyLegion and proceed to the My Groups menu.</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Post Adjutants and Commanders will have 4 groups.  One for the post, post officers, squadron and squadron officers. &lt;1&gt;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Squadrons only have squadron groups  &lt;2&gt; Counties and districts will also display if applicable.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To mange your group click on the group in the menu.  Let’s go to a post.  &lt;3&gt;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dirty="0"/>
          </a:p>
        </p:txBody>
      </p:sp>
    </p:spTree>
    <p:extLst>
      <p:ext uri="{BB962C8B-B14F-4D97-AF65-F5344CB8AC3E}">
        <p14:creationId xmlns:p14="http://schemas.microsoft.com/office/powerpoint/2010/main" val="3312698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PDF opens to print labels.   &lt;1&gt; Use the print icon to send to your printer.</a:t>
            </a:r>
          </a:p>
        </p:txBody>
      </p:sp>
      <p:sp>
        <p:nvSpPr>
          <p:cNvPr id="4" name="Slide Number Placeholder 3"/>
          <p:cNvSpPr>
            <a:spLocks noGrp="1"/>
          </p:cNvSpPr>
          <p:nvPr>
            <p:ph type="sldNum" sz="quarter" idx="5"/>
          </p:nvPr>
        </p:nvSpPr>
        <p:spPr/>
        <p:txBody>
          <a:bodyPr/>
          <a:lstStyle/>
          <a:p>
            <a:fld id="{A3928372-687C-2D47-B721-3F134B506727}" type="slidenum">
              <a:rPr lang="en-US" smtClean="0"/>
              <a:pPr/>
              <a:t>30</a:t>
            </a:fld>
            <a:endParaRPr lang="en-US" dirty="0"/>
          </a:p>
        </p:txBody>
      </p:sp>
    </p:spTree>
    <p:extLst>
      <p:ext uri="{BB962C8B-B14F-4D97-AF65-F5344CB8AC3E}">
        <p14:creationId xmlns:p14="http://schemas.microsoft.com/office/powerpoint/2010/main" val="2565383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 renewal letter and labels are available to reach out to expired members.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31</a:t>
            </a:fld>
            <a:endParaRPr lang="en-US" dirty="0"/>
          </a:p>
        </p:txBody>
      </p:sp>
    </p:spTree>
    <p:extLst>
      <p:ext uri="{BB962C8B-B14F-4D97-AF65-F5344CB8AC3E}">
        <p14:creationId xmlns:p14="http://schemas.microsoft.com/office/powerpoint/2010/main" val="1951286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Creating the letter begins with filters.  Select the group first.  This populates the contact name and title with commander information.  &lt;1&gt;  These fields can be modified by typing new text in the fields.</a:t>
            </a:r>
          </a:p>
          <a:p>
            <a:endParaRPr lang="en-US" i="0" dirty="0"/>
          </a:p>
          <a:p>
            <a:r>
              <a:rPr lang="en-US" i="0" dirty="0"/>
              <a:t>&lt;2&gt; Enter last paid year or multiple years, and sort option and click &lt;3&gt; View Report to generate.</a:t>
            </a:r>
          </a:p>
        </p:txBody>
      </p:sp>
      <p:sp>
        <p:nvSpPr>
          <p:cNvPr id="4" name="Slide Number Placeholder 3"/>
          <p:cNvSpPr>
            <a:spLocks noGrp="1"/>
          </p:cNvSpPr>
          <p:nvPr>
            <p:ph type="sldNum" sz="quarter" idx="5"/>
          </p:nvPr>
        </p:nvSpPr>
        <p:spPr/>
        <p:txBody>
          <a:bodyPr/>
          <a:lstStyle/>
          <a:p>
            <a:fld id="{A3928372-687C-2D47-B721-3F134B506727}" type="slidenum">
              <a:rPr lang="en-US" smtClean="0"/>
              <a:pPr/>
              <a:t>32</a:t>
            </a:fld>
            <a:endParaRPr lang="en-US" dirty="0"/>
          </a:p>
        </p:txBody>
      </p:sp>
    </p:spTree>
    <p:extLst>
      <p:ext uri="{BB962C8B-B14F-4D97-AF65-F5344CB8AC3E}">
        <p14:creationId xmlns:p14="http://schemas.microsoft.com/office/powerpoint/2010/main" val="1478079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personalized letter generated to export to a PDF &lt;1&gt;.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33</a:t>
            </a:fld>
            <a:endParaRPr lang="en-US" dirty="0"/>
          </a:p>
        </p:txBody>
      </p:sp>
    </p:spTree>
    <p:extLst>
      <p:ext uri="{BB962C8B-B14F-4D97-AF65-F5344CB8AC3E}">
        <p14:creationId xmlns:p14="http://schemas.microsoft.com/office/powerpoint/2010/main" val="1483862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The letter is personalized using member and post or squadron information including dues and dues remittance address.</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34</a:t>
            </a:fld>
            <a:endParaRPr lang="en-US" dirty="0"/>
          </a:p>
        </p:txBody>
      </p:sp>
    </p:spTree>
    <p:extLst>
      <p:ext uri="{BB962C8B-B14F-4D97-AF65-F5344CB8AC3E}">
        <p14:creationId xmlns:p14="http://schemas.microsoft.com/office/powerpoint/2010/main" val="41484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To create a listing of HQs post members, begin in Reports and Labels – Find Members in My Area. </a:t>
            </a:r>
          </a:p>
          <a:p>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This report is only available to adjutants and commanders.  Access to this report is not included with group </a:t>
            </a:r>
            <a:r>
              <a:rPr lang="en-US" sz="1200" i="0"/>
              <a:t>administrator’s permission.  </a:t>
            </a:r>
            <a:endParaRPr lang="en-US" sz="1200" i="0" dirty="0"/>
          </a:p>
          <a:p>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Find Members in my Area provides contact information for Legion members in your state headquarters post within a designated area defined by zip code. Click the Find Members in my Area blue hyperlink to set parameters and create report. &lt;1&gt;</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35</a:t>
            </a:fld>
            <a:endParaRPr lang="en-US" dirty="0"/>
          </a:p>
        </p:txBody>
      </p:sp>
    </p:spTree>
    <p:extLst>
      <p:ext uri="{BB962C8B-B14F-4D97-AF65-F5344CB8AC3E}">
        <p14:creationId xmlns:p14="http://schemas.microsoft.com/office/powerpoint/2010/main" val="1370212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When using this report, enter last paid year, distance, and zip code.   Only one zip code can be selected and all zips are within the state.  This report is not to be used to locate members in other departments.   Click ”View Report” to generate.</a:t>
            </a:r>
          </a:p>
        </p:txBody>
      </p:sp>
      <p:sp>
        <p:nvSpPr>
          <p:cNvPr id="4" name="Slide Number Placeholder 3"/>
          <p:cNvSpPr>
            <a:spLocks noGrp="1"/>
          </p:cNvSpPr>
          <p:nvPr>
            <p:ph type="sldNum" sz="quarter" idx="5"/>
          </p:nvPr>
        </p:nvSpPr>
        <p:spPr/>
        <p:txBody>
          <a:bodyPr/>
          <a:lstStyle/>
          <a:p>
            <a:fld id="{A3928372-687C-2D47-B721-3F134B506727}" type="slidenum">
              <a:rPr lang="en-US" smtClean="0"/>
              <a:pPr/>
              <a:t>36</a:t>
            </a:fld>
            <a:endParaRPr lang="en-US" dirty="0"/>
          </a:p>
        </p:txBody>
      </p:sp>
    </p:spTree>
    <p:extLst>
      <p:ext uri="{BB962C8B-B14F-4D97-AF65-F5344CB8AC3E}">
        <p14:creationId xmlns:p14="http://schemas.microsoft.com/office/powerpoint/2010/main" val="2743063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report generates and is sorted alphabetically.  It includes contact information on file at national headquarters.  This listing can be exported to save or print using the export icon. &lt;1&gt;</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37</a:t>
            </a:fld>
            <a:endParaRPr lang="en-US" dirty="0"/>
          </a:p>
        </p:txBody>
      </p:sp>
    </p:spTree>
    <p:extLst>
      <p:ext uri="{BB962C8B-B14F-4D97-AF65-F5344CB8AC3E}">
        <p14:creationId xmlns:p14="http://schemas.microsoft.com/office/powerpoint/2010/main" val="3472671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Locate members who have moved into your area within the last 46 days using the Project Stay Active listing.</a:t>
            </a:r>
          </a:p>
        </p:txBody>
      </p:sp>
      <p:sp>
        <p:nvSpPr>
          <p:cNvPr id="4" name="Slide Number Placeholder 3"/>
          <p:cNvSpPr>
            <a:spLocks noGrp="1"/>
          </p:cNvSpPr>
          <p:nvPr>
            <p:ph type="sldNum" sz="quarter" idx="5"/>
          </p:nvPr>
        </p:nvSpPr>
        <p:spPr/>
        <p:txBody>
          <a:bodyPr/>
          <a:lstStyle/>
          <a:p>
            <a:fld id="{A3928372-687C-2D47-B721-3F134B506727}" type="slidenum">
              <a:rPr lang="en-US" smtClean="0"/>
              <a:pPr/>
              <a:t>38</a:t>
            </a:fld>
            <a:endParaRPr lang="en-US" dirty="0"/>
          </a:p>
        </p:txBody>
      </p:sp>
    </p:spTree>
    <p:extLst>
      <p:ext uri="{BB962C8B-B14F-4D97-AF65-F5344CB8AC3E}">
        <p14:creationId xmlns:p14="http://schemas.microsoft.com/office/powerpoint/2010/main" val="1317434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Choose zip code and distance and View Report. </a:t>
            </a:r>
          </a:p>
        </p:txBody>
      </p:sp>
      <p:sp>
        <p:nvSpPr>
          <p:cNvPr id="4" name="Slide Number Placeholder 3"/>
          <p:cNvSpPr>
            <a:spLocks noGrp="1"/>
          </p:cNvSpPr>
          <p:nvPr>
            <p:ph type="sldNum" sz="quarter" idx="5"/>
          </p:nvPr>
        </p:nvSpPr>
        <p:spPr/>
        <p:txBody>
          <a:bodyPr/>
          <a:lstStyle/>
          <a:p>
            <a:fld id="{A3928372-687C-2D47-B721-3F134B506727}" type="slidenum">
              <a:rPr lang="en-US" smtClean="0"/>
              <a:pPr/>
              <a:t>39</a:t>
            </a:fld>
            <a:endParaRPr lang="en-US" dirty="0"/>
          </a:p>
        </p:txBody>
      </p:sp>
    </p:spTree>
    <p:extLst>
      <p:ext uri="{BB962C8B-B14F-4D97-AF65-F5344CB8AC3E}">
        <p14:creationId xmlns:p14="http://schemas.microsoft.com/office/powerpoint/2010/main" val="41084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Consolidated reports are located on the left menu. </a:t>
            </a: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dirty="0"/>
          </a:p>
        </p:txBody>
      </p:sp>
    </p:spTree>
    <p:extLst>
      <p:ext uri="{BB962C8B-B14F-4D97-AF65-F5344CB8AC3E}">
        <p14:creationId xmlns:p14="http://schemas.microsoft.com/office/powerpoint/2010/main" val="17095891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listing provides contact information to welcome the member to the community, introduce them to your post or squadron and invite them to transfer.</a:t>
            </a:r>
          </a:p>
        </p:txBody>
      </p:sp>
      <p:sp>
        <p:nvSpPr>
          <p:cNvPr id="4" name="Slide Number Placeholder 3"/>
          <p:cNvSpPr>
            <a:spLocks noGrp="1"/>
          </p:cNvSpPr>
          <p:nvPr>
            <p:ph type="sldNum" sz="quarter" idx="5"/>
          </p:nvPr>
        </p:nvSpPr>
        <p:spPr/>
        <p:txBody>
          <a:bodyPr/>
          <a:lstStyle/>
          <a:p>
            <a:fld id="{A3928372-687C-2D47-B721-3F134B506727}" type="slidenum">
              <a:rPr lang="en-US" smtClean="0"/>
              <a:pPr/>
              <a:t>40</a:t>
            </a:fld>
            <a:endParaRPr lang="en-US" dirty="0"/>
          </a:p>
        </p:txBody>
      </p:sp>
    </p:spTree>
    <p:extLst>
      <p:ext uri="{BB962C8B-B14F-4D97-AF65-F5344CB8AC3E}">
        <p14:creationId xmlns:p14="http://schemas.microsoft.com/office/powerpoint/2010/main" val="406357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Online help is available from the top Menu “Find Help”.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Step by step instructions, videos and training presentations will assist with how to manage groups in MyLegion.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41</a:t>
            </a:fld>
            <a:endParaRPr lang="en-US" dirty="0"/>
          </a:p>
        </p:txBody>
      </p:sp>
    </p:spTree>
    <p:extLst>
      <p:ext uri="{BB962C8B-B14F-4D97-AF65-F5344CB8AC3E}">
        <p14:creationId xmlns:p14="http://schemas.microsoft.com/office/powerpoint/2010/main" val="4135615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Step by step instructions, videos and training presentations will assist with how to manage groups in MyLegion.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42</a:t>
            </a:fld>
            <a:endParaRPr lang="en-US" dirty="0"/>
          </a:p>
        </p:txBody>
      </p:sp>
    </p:spTree>
    <p:extLst>
      <p:ext uri="{BB962C8B-B14F-4D97-AF65-F5344CB8AC3E}">
        <p14:creationId xmlns:p14="http://schemas.microsoft.com/office/powerpoint/2010/main" val="3416290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Your National support staff is available Monday through Friday, 8-4:30pm Eastern.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43</a:t>
            </a:fld>
            <a:endParaRPr lang="en-US" dirty="0"/>
          </a:p>
        </p:txBody>
      </p:sp>
    </p:spTree>
    <p:extLst>
      <p:ext uri="{BB962C8B-B14F-4D97-AF65-F5344CB8AC3E}">
        <p14:creationId xmlns:p14="http://schemas.microsoft.com/office/powerpoint/2010/main" val="304933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3 view areas in consolidated reports.  Open includes the current report available to enter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There is only one open report for the reporting year.  When available, you can edit the report until it is finalized or the final submission date.  Once, finalized the report is moved to Submitted and the edit link is no longer available.  </a:t>
            </a:r>
          </a:p>
          <a:p>
            <a:endParaRPr lang="en-US" dirty="0"/>
          </a:p>
          <a:p>
            <a:r>
              <a:rPr lang="en-US" dirty="0"/>
              <a:t>To enter information in the report, click Edit.  &lt;1&gt; If you submit online, you do not need to mail a paper form.  The department has access to submitted report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dirty="0"/>
          </a:p>
        </p:txBody>
      </p:sp>
    </p:spTree>
    <p:extLst>
      <p:ext uri="{BB962C8B-B14F-4D97-AF65-F5344CB8AC3E}">
        <p14:creationId xmlns:p14="http://schemas.microsoft.com/office/powerpoint/2010/main" val="3519624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edit to open the fillable form.</a:t>
            </a:r>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dirty="0"/>
          </a:p>
        </p:txBody>
      </p:sp>
    </p:spTree>
    <p:extLst>
      <p:ext uri="{BB962C8B-B14F-4D97-AF65-F5344CB8AC3E}">
        <p14:creationId xmlns:p14="http://schemas.microsoft.com/office/powerpoint/2010/main" val="2360175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 entries are complete save the draft or finalize the report.  These buttons are located at the bottom of the form.  &lt;1&gt;</a:t>
            </a:r>
          </a:p>
          <a:p>
            <a:endParaRPr lang="en-US" dirty="0"/>
          </a:p>
          <a:p>
            <a:r>
              <a:rPr lang="en-US" dirty="0"/>
              <a:t>To save and return to the form later, choose Save as Draft.  &lt;2&gt; the draft must be finalized by August 31, 2023. </a:t>
            </a:r>
          </a:p>
        </p:txBody>
      </p:sp>
      <p:sp>
        <p:nvSpPr>
          <p:cNvPr id="4" name="Slide Number Placeholder 3"/>
          <p:cNvSpPr>
            <a:spLocks noGrp="1"/>
          </p:cNvSpPr>
          <p:nvPr>
            <p:ph type="sldNum" sz="quarter" idx="5"/>
          </p:nvPr>
        </p:nvSpPr>
        <p:spPr/>
        <p:txBody>
          <a:bodyPr/>
          <a:lstStyle/>
          <a:p>
            <a:fld id="{A3928372-687C-2D47-B721-3F134B506727}" type="slidenum">
              <a:rPr lang="en-US" smtClean="0"/>
              <a:pPr/>
              <a:t>7</a:t>
            </a:fld>
            <a:endParaRPr lang="en-US" dirty="0"/>
          </a:p>
        </p:txBody>
      </p:sp>
    </p:spTree>
    <p:extLst>
      <p:ext uri="{BB962C8B-B14F-4D97-AF65-F5344CB8AC3E}">
        <p14:creationId xmlns:p14="http://schemas.microsoft.com/office/powerpoint/2010/main" val="4282879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finalize the report, click Next.  &lt;1&gt; and Submit Final.   You will receive a notification the report is submitted.  </a:t>
            </a:r>
          </a:p>
          <a:p>
            <a:endParaRPr lang="en-US" dirty="0"/>
          </a:p>
          <a:p>
            <a:r>
              <a:rPr lang="en-US" dirty="0"/>
              <a:t>Note, once the report is finalized it is saved as a submitted report.  You will not be able to add data once submitted.  If you plan to make additional updates, click Save as Draft and finalize by the due date.</a:t>
            </a:r>
          </a:p>
          <a:p>
            <a:endParaRPr lang="en-US" dirty="0"/>
          </a:p>
          <a:p>
            <a:r>
              <a:rPr lang="en-US" dirty="0"/>
              <a:t>This report does not need to be mailed if completed online.</a:t>
            </a:r>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dirty="0"/>
          </a:p>
        </p:txBody>
      </p:sp>
    </p:spTree>
    <p:extLst>
      <p:ext uri="{BB962C8B-B14F-4D97-AF65-F5344CB8AC3E}">
        <p14:creationId xmlns:p14="http://schemas.microsoft.com/office/powerpoint/2010/main" val="1793148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Submitted reports will remain in the Open area with a submitted status until the report is closed for the year.  To view, or print, click View.  &lt;1&gt;</a:t>
            </a:r>
          </a:p>
          <a:p>
            <a:endParaRPr lang="en-US" dirty="0"/>
          </a:p>
          <a:p>
            <a:r>
              <a:rPr lang="en-US" dirty="0"/>
              <a:t>&lt;2&gt; Current and previous reports are also available in Closed. Reports from the 2020-2021 reporting years are available and can also be viewed and printed..</a:t>
            </a:r>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dirty="0"/>
          </a:p>
        </p:txBody>
      </p:sp>
    </p:spTree>
    <p:extLst>
      <p:ext uri="{BB962C8B-B14F-4D97-AF65-F5344CB8AC3E}">
        <p14:creationId xmlns:p14="http://schemas.microsoft.com/office/powerpoint/2010/main" val="31648267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554656460"/>
      </p:ext>
    </p:extLst>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7/6/2023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10.m4a"/><Relationship Id="rId7" Type="http://schemas.openxmlformats.org/officeDocument/2006/relationships/image" Target="../media/image35.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34.png"/><Relationship Id="rId5" Type="http://schemas.openxmlformats.org/officeDocument/2006/relationships/notesSlide" Target="../notesSlides/notesSlide10.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12.m4a"/><Relationship Id="rId7" Type="http://schemas.openxmlformats.org/officeDocument/2006/relationships/image" Target="../media/image39.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13.m4a"/><Relationship Id="rId7" Type="http://schemas.openxmlformats.org/officeDocument/2006/relationships/image" Target="../media/image41.png"/><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40.png"/><Relationship Id="rId5" Type="http://schemas.openxmlformats.org/officeDocument/2006/relationships/notesSlide" Target="../notesSlides/notesSlide13.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14.m4a"/><Relationship Id="rId7" Type="http://schemas.openxmlformats.org/officeDocument/2006/relationships/image" Target="../media/image41.png"/><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notesSlide" Target="../notesSlides/notesSlide14.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15.m4a"/><Relationship Id="rId7" Type="http://schemas.openxmlformats.org/officeDocument/2006/relationships/image" Target="../media/image41.png"/><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notesSlide" Target="../notesSlides/notesSlide15.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16.m4a"/><Relationship Id="rId7" Type="http://schemas.openxmlformats.org/officeDocument/2006/relationships/image" Target="../media/image41.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notesSlide" Target="../notesSlides/notesSlide16.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17.m4a"/><Relationship Id="rId7" Type="http://schemas.openxmlformats.org/officeDocument/2006/relationships/image" Target="../media/image41.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notesSlide" Target="../notesSlides/notesSlide17.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18.m4a"/><Relationship Id="rId7" Type="http://schemas.openxmlformats.org/officeDocument/2006/relationships/image" Target="../media/image52.png"/><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51.png"/><Relationship Id="rId5" Type="http://schemas.openxmlformats.org/officeDocument/2006/relationships/notesSlide" Target="../notesSlides/notesSlide18.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19.m4a"/><Relationship Id="rId7" Type="http://schemas.openxmlformats.org/officeDocument/2006/relationships/image" Target="../media/image54.pn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notesSlide" Target="../notesSlides/notesSlide19.xml"/><Relationship Id="rId10" Type="http://schemas.openxmlformats.org/officeDocument/2006/relationships/image" Target="../media/image42.png"/><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image" Target="../media/image57.png"/><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png"/><Relationship Id="rId3" Type="http://schemas.openxmlformats.org/officeDocument/2006/relationships/audio" Target="../media/media21.m4a"/><Relationship Id="rId7" Type="http://schemas.openxmlformats.org/officeDocument/2006/relationships/image" Target="../media/image58.png"/><Relationship Id="rId12" Type="http://schemas.openxmlformats.org/officeDocument/2006/relationships/image" Target="../media/image62.png"/><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notesSlide" Target="../notesSlides/notesSlide21.xml"/><Relationship Id="rId10" Type="http://schemas.openxmlformats.org/officeDocument/2006/relationships/image" Target="../media/image55.png"/><Relationship Id="rId4" Type="http://schemas.openxmlformats.org/officeDocument/2006/relationships/slideLayout" Target="../slideLayouts/slideLayout3.xml"/><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media22.m4a"/><Relationship Id="rId7" Type="http://schemas.openxmlformats.org/officeDocument/2006/relationships/image" Target="../media/image64.pn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63.png"/><Relationship Id="rId11" Type="http://schemas.openxmlformats.org/officeDocument/2006/relationships/image" Target="../media/image5.png"/><Relationship Id="rId5" Type="http://schemas.openxmlformats.org/officeDocument/2006/relationships/notesSlide" Target="../notesSlides/notesSlide22.xml"/><Relationship Id="rId10" Type="http://schemas.openxmlformats.org/officeDocument/2006/relationships/image" Target="../media/image60.png"/><Relationship Id="rId4" Type="http://schemas.openxmlformats.org/officeDocument/2006/relationships/slideLayout" Target="../slideLayouts/slideLayout3.xml"/><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5.png"/><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40.png"/><Relationship Id="rId5" Type="http://schemas.openxmlformats.org/officeDocument/2006/relationships/notesSlide" Target="../notesSlides/notesSlide23.xml"/><Relationship Id="rId4"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media24.m4a"/><Relationship Id="rId7" Type="http://schemas.openxmlformats.org/officeDocument/2006/relationships/image" Target="../media/image68.png"/><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67.png"/><Relationship Id="rId5" Type="http://schemas.openxmlformats.org/officeDocument/2006/relationships/notesSlide" Target="../notesSlides/notesSlide24.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5.png"/><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png"/><Relationship Id="rId3" Type="http://schemas.openxmlformats.org/officeDocument/2006/relationships/audio" Target="../media/media26.m4a"/><Relationship Id="rId7" Type="http://schemas.openxmlformats.org/officeDocument/2006/relationships/image" Target="../media/image72.png"/><Relationship Id="rId12" Type="http://schemas.openxmlformats.org/officeDocument/2006/relationships/image" Target="../media/image75.png"/><Relationship Id="rId2" Type="http://schemas.microsoft.com/office/2007/relationships/media" Target="../media/media26.m4a"/><Relationship Id="rId1" Type="http://schemas.openxmlformats.org/officeDocument/2006/relationships/tags" Target="../tags/tag24.xml"/><Relationship Id="rId6" Type="http://schemas.openxmlformats.org/officeDocument/2006/relationships/image" Target="../media/image71.png"/><Relationship Id="rId11" Type="http://schemas.openxmlformats.org/officeDocument/2006/relationships/image" Target="../media/image60.png"/><Relationship Id="rId5" Type="http://schemas.openxmlformats.org/officeDocument/2006/relationships/notesSlide" Target="../notesSlides/notesSlide26.xml"/><Relationship Id="rId10" Type="http://schemas.openxmlformats.org/officeDocument/2006/relationships/image" Target="../media/image74.png"/><Relationship Id="rId4" Type="http://schemas.openxmlformats.org/officeDocument/2006/relationships/slideLayout" Target="../slideLayouts/slideLayout3.xml"/><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5.png"/><Relationship Id="rId2" Type="http://schemas.microsoft.com/office/2007/relationships/media" Target="../media/media27.m4a"/><Relationship Id="rId1" Type="http://schemas.openxmlformats.org/officeDocument/2006/relationships/tags" Target="../tags/tag25.xml"/><Relationship Id="rId6" Type="http://schemas.openxmlformats.org/officeDocument/2006/relationships/image" Target="../media/image40.png"/><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media28.m4a"/><Relationship Id="rId7" Type="http://schemas.openxmlformats.org/officeDocument/2006/relationships/image" Target="../media/image61.png"/><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image" Target="../media/image76.png"/><Relationship Id="rId5" Type="http://schemas.openxmlformats.org/officeDocument/2006/relationships/notesSlide" Target="../notesSlides/notesSlide28.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29.m4a"/><Relationship Id="rId7" Type="http://schemas.openxmlformats.org/officeDocument/2006/relationships/image" Target="../media/image80.png"/><Relationship Id="rId2" Type="http://schemas.microsoft.com/office/2007/relationships/media" Target="../media/media29.m4a"/><Relationship Id="rId1" Type="http://schemas.openxmlformats.org/officeDocument/2006/relationships/tags" Target="../tags/tag27.xml"/><Relationship Id="rId6" Type="http://schemas.openxmlformats.org/officeDocument/2006/relationships/image" Target="../media/image79.png"/><Relationship Id="rId5" Type="http://schemas.openxmlformats.org/officeDocument/2006/relationships/notesSlide" Target="../notesSlides/notesSlide29.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3.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0.m4a"/><Relationship Id="rId7" Type="http://schemas.openxmlformats.org/officeDocument/2006/relationships/image" Target="../media/image83.png"/><Relationship Id="rId2" Type="http://schemas.microsoft.com/office/2007/relationships/media" Target="../media/media30.m4a"/><Relationship Id="rId1" Type="http://schemas.openxmlformats.org/officeDocument/2006/relationships/tags" Target="../tags/tag28.xml"/><Relationship Id="rId6" Type="http://schemas.openxmlformats.org/officeDocument/2006/relationships/image" Target="../media/image82.png"/><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1.m4a"/><Relationship Id="rId7" Type="http://schemas.openxmlformats.org/officeDocument/2006/relationships/image" Target="../media/image84.png"/><Relationship Id="rId2" Type="http://schemas.microsoft.com/office/2007/relationships/media" Target="../media/media31.m4a"/><Relationship Id="rId1" Type="http://schemas.openxmlformats.org/officeDocument/2006/relationships/tags" Target="../tags/tag29.xml"/><Relationship Id="rId6" Type="http://schemas.openxmlformats.org/officeDocument/2006/relationships/image" Target="../media/image40.png"/><Relationship Id="rId5" Type="http://schemas.openxmlformats.org/officeDocument/2006/relationships/notesSlide" Target="../notesSlides/notesSlide31.xml"/><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32.m4a"/><Relationship Id="rId7" Type="http://schemas.openxmlformats.org/officeDocument/2006/relationships/image" Target="../media/image86.png"/><Relationship Id="rId2" Type="http://schemas.microsoft.com/office/2007/relationships/media" Target="../media/media32.m4a"/><Relationship Id="rId1" Type="http://schemas.openxmlformats.org/officeDocument/2006/relationships/tags" Target="../tags/tag30.xml"/><Relationship Id="rId6" Type="http://schemas.openxmlformats.org/officeDocument/2006/relationships/image" Target="../media/image85.png"/><Relationship Id="rId11" Type="http://schemas.openxmlformats.org/officeDocument/2006/relationships/image" Target="../media/image5.png"/><Relationship Id="rId5" Type="http://schemas.openxmlformats.org/officeDocument/2006/relationships/notesSlide" Target="../notesSlides/notesSlide32.xml"/><Relationship Id="rId10" Type="http://schemas.openxmlformats.org/officeDocument/2006/relationships/image" Target="../media/image88.png"/><Relationship Id="rId4" Type="http://schemas.openxmlformats.org/officeDocument/2006/relationships/slideLayout" Target="../slideLayouts/slideLayout3.xml"/><Relationship Id="rId9" Type="http://schemas.openxmlformats.org/officeDocument/2006/relationships/image" Target="../media/image87.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media33.m4a"/><Relationship Id="rId7" Type="http://schemas.openxmlformats.org/officeDocument/2006/relationships/image" Target="../media/image86.png"/><Relationship Id="rId12" Type="http://schemas.openxmlformats.org/officeDocument/2006/relationships/image" Target="../media/image5.png"/><Relationship Id="rId2" Type="http://schemas.microsoft.com/office/2007/relationships/media" Target="../media/media33.m4a"/><Relationship Id="rId1" Type="http://schemas.openxmlformats.org/officeDocument/2006/relationships/tags" Target="../tags/tag31.xml"/><Relationship Id="rId6" Type="http://schemas.openxmlformats.org/officeDocument/2006/relationships/image" Target="../media/image85.png"/><Relationship Id="rId11" Type="http://schemas.openxmlformats.org/officeDocument/2006/relationships/image" Target="../media/image81.png"/><Relationship Id="rId5" Type="http://schemas.openxmlformats.org/officeDocument/2006/relationships/notesSlide" Target="../notesSlides/notesSlide33.xml"/><Relationship Id="rId10" Type="http://schemas.openxmlformats.org/officeDocument/2006/relationships/image" Target="../media/image90.png"/><Relationship Id="rId4" Type="http://schemas.openxmlformats.org/officeDocument/2006/relationships/slideLayout" Target="../slideLayouts/slideLayout3.xml"/><Relationship Id="rId9"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5.png"/><Relationship Id="rId2" Type="http://schemas.microsoft.com/office/2007/relationships/media" Target="../media/media34.m4a"/><Relationship Id="rId1" Type="http://schemas.openxmlformats.org/officeDocument/2006/relationships/tags" Target="../tags/tag32.xml"/><Relationship Id="rId6" Type="http://schemas.openxmlformats.org/officeDocument/2006/relationships/image" Target="../media/image91.png"/><Relationship Id="rId5" Type="http://schemas.openxmlformats.org/officeDocument/2006/relationships/notesSlide" Target="../notesSlides/notesSlide34.xml"/><Relationship Id="rId4"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5.m4a"/><Relationship Id="rId7" Type="http://schemas.openxmlformats.org/officeDocument/2006/relationships/image" Target="../media/image84.png"/><Relationship Id="rId2" Type="http://schemas.microsoft.com/office/2007/relationships/media" Target="../media/media35.m4a"/><Relationship Id="rId1" Type="http://schemas.openxmlformats.org/officeDocument/2006/relationships/tags" Target="../tags/tag33.xml"/><Relationship Id="rId6" Type="http://schemas.openxmlformats.org/officeDocument/2006/relationships/image" Target="../media/image40.png"/><Relationship Id="rId5" Type="http://schemas.openxmlformats.org/officeDocument/2006/relationships/notesSlide" Target="../notesSlides/notesSlide35.xml"/><Relationship Id="rId4"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media36.m4a"/><Relationship Id="rId7" Type="http://schemas.openxmlformats.org/officeDocument/2006/relationships/image" Target="../media/image93.png"/><Relationship Id="rId2" Type="http://schemas.microsoft.com/office/2007/relationships/media" Target="../media/media36.m4a"/><Relationship Id="rId1" Type="http://schemas.openxmlformats.org/officeDocument/2006/relationships/tags" Target="../tags/tag34.xml"/><Relationship Id="rId6" Type="http://schemas.openxmlformats.org/officeDocument/2006/relationships/image" Target="../media/image92.png"/><Relationship Id="rId5" Type="http://schemas.openxmlformats.org/officeDocument/2006/relationships/notesSlide" Target="../notesSlides/notesSlide36.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audio" Target="../media/media37.m4a"/><Relationship Id="rId7" Type="http://schemas.openxmlformats.org/officeDocument/2006/relationships/image" Target="../media/image97.png"/><Relationship Id="rId2" Type="http://schemas.microsoft.com/office/2007/relationships/media" Target="../media/media37.m4a"/><Relationship Id="rId1" Type="http://schemas.openxmlformats.org/officeDocument/2006/relationships/tags" Target="../tags/tag35.xml"/><Relationship Id="rId6" Type="http://schemas.openxmlformats.org/officeDocument/2006/relationships/image" Target="../media/image96.png"/><Relationship Id="rId5" Type="http://schemas.openxmlformats.org/officeDocument/2006/relationships/notesSlide" Target="../notesSlides/notesSlide37.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8.m4a"/><Relationship Id="rId7" Type="http://schemas.openxmlformats.org/officeDocument/2006/relationships/image" Target="../media/image84.png"/><Relationship Id="rId2" Type="http://schemas.microsoft.com/office/2007/relationships/media" Target="../media/media38.m4a"/><Relationship Id="rId1" Type="http://schemas.openxmlformats.org/officeDocument/2006/relationships/tags" Target="../tags/tag36.xml"/><Relationship Id="rId6" Type="http://schemas.openxmlformats.org/officeDocument/2006/relationships/image" Target="../media/image40.png"/><Relationship Id="rId5" Type="http://schemas.openxmlformats.org/officeDocument/2006/relationships/notesSlide" Target="../notesSlides/notesSlide38.xml"/><Relationship Id="rId4"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audio" Target="../media/media39.m4a"/><Relationship Id="rId7" Type="http://schemas.openxmlformats.org/officeDocument/2006/relationships/image" Target="../media/image100.png"/><Relationship Id="rId2" Type="http://schemas.microsoft.com/office/2007/relationships/media" Target="../media/media39.m4a"/><Relationship Id="rId1" Type="http://schemas.openxmlformats.org/officeDocument/2006/relationships/tags" Target="../tags/tag37.xml"/><Relationship Id="rId6" Type="http://schemas.openxmlformats.org/officeDocument/2006/relationships/image" Target="../media/image99.png"/><Relationship Id="rId5" Type="http://schemas.openxmlformats.org/officeDocument/2006/relationships/notesSlide" Target="../notesSlides/notesSlide39.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m4a"/><Relationship Id="rId7" Type="http://schemas.openxmlformats.org/officeDocument/2006/relationships/image" Target="../media/image12.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audio" Target="../media/media40.m4a"/><Relationship Id="rId7" Type="http://schemas.openxmlformats.org/officeDocument/2006/relationships/image" Target="../media/image102.png"/><Relationship Id="rId2" Type="http://schemas.microsoft.com/office/2007/relationships/media" Target="../media/media40.m4a"/><Relationship Id="rId1" Type="http://schemas.openxmlformats.org/officeDocument/2006/relationships/tags" Target="../tags/tag38.xml"/><Relationship Id="rId6" Type="http://schemas.openxmlformats.org/officeDocument/2006/relationships/image" Target="../media/image101.png"/><Relationship Id="rId5" Type="http://schemas.openxmlformats.org/officeDocument/2006/relationships/notesSlide" Target="../notesSlides/notesSlide40.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audio" Target="../media/media41.m4a"/><Relationship Id="rId7" Type="http://schemas.openxmlformats.org/officeDocument/2006/relationships/image" Target="../media/image104.PNG"/><Relationship Id="rId2" Type="http://schemas.microsoft.com/office/2007/relationships/media" Target="../media/media41.m4a"/><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notesSlide" Target="../notesSlides/notesSlide41.xml"/><Relationship Id="rId4" Type="http://schemas.openxmlformats.org/officeDocument/2006/relationships/slideLayout" Target="../slideLayouts/slideLayout3.xml"/><Relationship Id="rId9"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2.m4a"/><Relationship Id="rId7" Type="http://schemas.openxmlformats.org/officeDocument/2006/relationships/image" Target="../media/image106.png"/><Relationship Id="rId2" Type="http://schemas.microsoft.com/office/2007/relationships/media" Target="../media/media42.m4a"/><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notesSlide" Target="../notesSlides/notesSlide42.xml"/><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43.m4a"/><Relationship Id="rId7" Type="http://schemas.openxmlformats.org/officeDocument/2006/relationships/hyperlink" Target="mailto:mylegion@legion.org" TargetMode="External"/><Relationship Id="rId2" Type="http://schemas.microsoft.com/office/2007/relationships/media" Target="../media/media43.m4a"/><Relationship Id="rId1" Type="http://schemas.openxmlformats.org/officeDocument/2006/relationships/tags" Target="../tags/tag41.xml"/><Relationship Id="rId6" Type="http://schemas.openxmlformats.org/officeDocument/2006/relationships/image" Target="../media/image4.png"/><Relationship Id="rId5" Type="http://schemas.openxmlformats.org/officeDocument/2006/relationships/notesSlide" Target="../notesSlides/notesSlide43.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5.m4a"/><Relationship Id="rId7" Type="http://schemas.openxmlformats.org/officeDocument/2006/relationships/image" Target="../media/image14.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6.m4a"/><Relationship Id="rId7" Type="http://schemas.openxmlformats.org/officeDocument/2006/relationships/image" Target="../media/image16.png"/><Relationship Id="rId12"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notesSlide" Target="../notesSlides/notesSlide6.xml"/><Relationship Id="rId10" Type="http://schemas.openxmlformats.org/officeDocument/2006/relationships/image" Target="../media/image19.png"/><Relationship Id="rId4" Type="http://schemas.openxmlformats.org/officeDocument/2006/relationships/slideLayout" Target="../slideLayouts/slideLayout3.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audio" Target="../media/media7.m4a"/><Relationship Id="rId7" Type="http://schemas.openxmlformats.org/officeDocument/2006/relationships/image" Target="../media/image22.png"/><Relationship Id="rId12" Type="http://schemas.openxmlformats.org/officeDocument/2006/relationships/image" Target="../media/image25.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notesSlide" Target="../notesSlides/notesSlide7.xml"/><Relationship Id="rId1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slideLayout" Target="../slideLayouts/slideLayout3.xml"/><Relationship Id="rId9" Type="http://schemas.openxmlformats.org/officeDocument/2006/relationships/image" Target="../media/image18.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3" Type="http://schemas.openxmlformats.org/officeDocument/2006/relationships/audio" Target="../media/media8.m4a"/><Relationship Id="rId7" Type="http://schemas.openxmlformats.org/officeDocument/2006/relationships/image" Target="../media/image22.png"/><Relationship Id="rId12" Type="http://schemas.openxmlformats.org/officeDocument/2006/relationships/image" Target="../media/image24.png"/><Relationship Id="rId2" Type="http://schemas.microsoft.com/office/2007/relationships/media" Target="../media/media8.m4a"/><Relationship Id="rId16" Type="http://schemas.openxmlformats.org/officeDocument/2006/relationships/image" Target="../media/image5.png"/><Relationship Id="rId1" Type="http://schemas.openxmlformats.org/officeDocument/2006/relationships/tags" Target="../tags/tag7.xml"/><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notesSlide" Target="../notesSlides/notesSlide8.xml"/><Relationship Id="rId15" Type="http://schemas.openxmlformats.org/officeDocument/2006/relationships/image" Target="../media/image27.png"/><Relationship Id="rId10" Type="http://schemas.openxmlformats.org/officeDocument/2006/relationships/image" Target="../media/image18.png"/><Relationship Id="rId4" Type="http://schemas.openxmlformats.org/officeDocument/2006/relationships/slideLayout" Target="../slideLayouts/slideLayout3.xml"/><Relationship Id="rId9" Type="http://schemas.openxmlformats.org/officeDocument/2006/relationships/image" Target="../media/image29.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9.m4a"/><Relationship Id="rId7" Type="http://schemas.openxmlformats.org/officeDocument/2006/relationships/image" Target="../media/image31.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30.png"/><Relationship Id="rId5" Type="http://schemas.openxmlformats.org/officeDocument/2006/relationships/notesSlide" Target="../notesSlides/notesSlide9.xml"/><Relationship Id="rId10" Type="http://schemas.openxmlformats.org/officeDocument/2006/relationships/image" Target="../media/image5.png"/><Relationship Id="rId4" Type="http://schemas.openxmlformats.org/officeDocument/2006/relationships/slideLayout" Target="../slideLayouts/slideLayout3.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343AB60-CFF1-164D-E0EB-A449FADC4DA2}"/>
              </a:ext>
            </a:extLst>
          </p:cNvPr>
          <p:cNvGrpSpPr/>
          <p:nvPr/>
        </p:nvGrpSpPr>
        <p:grpSpPr>
          <a:xfrm>
            <a:off x="0" y="-47730"/>
            <a:ext cx="9144000" cy="6858000"/>
            <a:chOff x="0" y="-47730"/>
            <a:chExt cx="9144000" cy="6858000"/>
          </a:xfrm>
        </p:grpSpPr>
        <p:grpSp>
          <p:nvGrpSpPr>
            <p:cNvPr id="11" name="Group 10">
              <a:extLst>
                <a:ext uri="{FF2B5EF4-FFF2-40B4-BE49-F238E27FC236}">
                  <a16:creationId xmlns:a16="http://schemas.microsoft.com/office/drawing/2014/main" id="{797C69B2-D01C-DFF0-0E65-B3C02C1D2985}"/>
                </a:ext>
              </a:extLst>
            </p:cNvPr>
            <p:cNvGrpSpPr/>
            <p:nvPr/>
          </p:nvGrpSpPr>
          <p:grpSpPr>
            <a:xfrm>
              <a:off x="0" y="-47730"/>
              <a:ext cx="9144000" cy="6858000"/>
              <a:chOff x="15072" y="-47730"/>
              <a:chExt cx="9144000" cy="6858000"/>
            </a:xfrm>
          </p:grpSpPr>
          <p:sp>
            <p:nvSpPr>
              <p:cNvPr id="5" name="Rectangle 4">
                <a:extLst>
                  <a:ext uri="{FF2B5EF4-FFF2-40B4-BE49-F238E27FC236}">
                    <a16:creationId xmlns:a16="http://schemas.microsoft.com/office/drawing/2014/main" id="{6CAC2195-5AF0-20A2-5269-00337DA45686}"/>
                  </a:ext>
                </a:extLst>
              </p:cNvPr>
              <p:cNvSpPr/>
              <p:nvPr/>
            </p:nvSpPr>
            <p:spPr>
              <a:xfrm>
                <a:off x="15072" y="-4773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63FCD1E-8C62-A945-07E9-BD8DFEA47E69}"/>
                  </a:ext>
                </a:extLst>
              </p:cNvPr>
              <p:cNvGrpSpPr/>
              <p:nvPr/>
            </p:nvGrpSpPr>
            <p:grpSpPr>
              <a:xfrm>
                <a:off x="155749" y="158601"/>
                <a:ext cx="8917913" cy="599732"/>
                <a:chOff x="155749" y="158601"/>
                <a:chExt cx="8917913" cy="599732"/>
              </a:xfrm>
            </p:grpSpPr>
            <p:sp>
              <p:nvSpPr>
                <p:cNvPr id="6" name="Rectangle 5">
                  <a:extLst>
                    <a:ext uri="{FF2B5EF4-FFF2-40B4-BE49-F238E27FC236}">
                      <a16:creationId xmlns:a16="http://schemas.microsoft.com/office/drawing/2014/main" id="{501884EC-70CB-827E-C709-159A61A011AB}"/>
                    </a:ext>
                  </a:extLst>
                </p:cNvPr>
                <p:cNvSpPr/>
                <p:nvPr/>
              </p:nvSpPr>
              <p:spPr>
                <a:xfrm>
                  <a:off x="2186034"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1094D3-9D17-1291-709B-4D68927C8B97}"/>
                    </a:ext>
                  </a:extLst>
                </p:cNvPr>
                <p:cNvSpPr/>
                <p:nvPr/>
              </p:nvSpPr>
              <p:spPr>
                <a:xfrm>
                  <a:off x="155749" y="158601"/>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picture containing font, graphics, screenshot, graphic design&#10;&#10;Description automatically generated">
                  <a:extLst>
                    <a:ext uri="{FF2B5EF4-FFF2-40B4-BE49-F238E27FC236}">
                      <a16:creationId xmlns:a16="http://schemas.microsoft.com/office/drawing/2014/main" id="{677C5F41-49B8-63B5-6888-F8F8C9EE72DA}"/>
                    </a:ext>
                  </a:extLst>
                </p:cNvPr>
                <p:cNvPicPr>
                  <a:picLocks noChangeAspect="1"/>
                </p:cNvPicPr>
                <p:nvPr/>
              </p:nvPicPr>
              <p:blipFill>
                <a:blip r:embed="rId5"/>
                <a:stretch>
                  <a:fillRect/>
                </a:stretch>
              </p:blipFill>
              <p:spPr>
                <a:xfrm>
                  <a:off x="341647" y="249639"/>
                  <a:ext cx="1542934" cy="425148"/>
                </a:xfrm>
                <a:prstGeom prst="rect">
                  <a:avLst/>
                </a:prstGeom>
              </p:spPr>
            </p:pic>
          </p:grpSp>
        </p:grpSp>
        <p:sp>
          <p:nvSpPr>
            <p:cNvPr id="12" name="Rectangle 11">
              <a:extLst>
                <a:ext uri="{FF2B5EF4-FFF2-40B4-BE49-F238E27FC236}">
                  <a16:creationId xmlns:a16="http://schemas.microsoft.com/office/drawing/2014/main" id="{EB526D78-0696-C47F-0965-05426CF7F703}"/>
                </a:ext>
              </a:extLst>
            </p:cNvPr>
            <p:cNvSpPr/>
            <p:nvPr/>
          </p:nvSpPr>
          <p:spPr>
            <a:xfrm>
              <a:off x="326572" y="849372"/>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0194" y="983236"/>
            <a:ext cx="9033468" cy="1470025"/>
          </a:xfrm>
        </p:spPr>
        <p:txBody>
          <a:bodyPr/>
          <a:lstStyle/>
          <a:p>
            <a:r>
              <a:rPr lang="en-US" dirty="0">
                <a:solidFill>
                  <a:schemeClr val="tx2">
                    <a:lumMod val="90000"/>
                    <a:lumOff val="10000"/>
                  </a:schemeClr>
                </a:solidFill>
              </a:rPr>
              <a:t>MyLegion.org</a:t>
            </a:r>
          </a:p>
        </p:txBody>
      </p:sp>
      <p:sp>
        <p:nvSpPr>
          <p:cNvPr id="3" name="Subtitle 2"/>
          <p:cNvSpPr>
            <a:spLocks noGrp="1"/>
          </p:cNvSpPr>
          <p:nvPr>
            <p:ph type="subTitle" idx="1"/>
          </p:nvPr>
        </p:nvSpPr>
        <p:spPr>
          <a:xfrm>
            <a:off x="140677" y="2453261"/>
            <a:ext cx="8932985" cy="3289300"/>
          </a:xfrm>
        </p:spPr>
        <p:txBody>
          <a:bodyPr/>
          <a:lstStyle/>
          <a:p>
            <a:r>
              <a:rPr lang="en-US" dirty="0">
                <a:solidFill>
                  <a:srgbClr val="FF0000"/>
                </a:solidFill>
              </a:rPr>
              <a:t>Administrative Tasks</a:t>
            </a:r>
          </a:p>
          <a:p>
            <a:r>
              <a:rPr lang="en-US" sz="3200" dirty="0">
                <a:solidFill>
                  <a:srgbClr val="FF0000"/>
                </a:solidFill>
              </a:rPr>
              <a:t>Reports – Labels – Letters</a:t>
            </a:r>
          </a:p>
          <a:p>
            <a:endParaRPr lang="en-US" sz="2800" i="0" dirty="0">
              <a:solidFill>
                <a:schemeClr val="tx2">
                  <a:lumMod val="90000"/>
                  <a:lumOff val="10000"/>
                </a:schemeClr>
              </a:solidFill>
              <a:latin typeface="Helvetica"/>
              <a:cs typeface="Helvetica"/>
            </a:endParaRPr>
          </a:p>
          <a:p>
            <a:r>
              <a:rPr lang="en-US" sz="2800" i="0" dirty="0">
                <a:solidFill>
                  <a:schemeClr val="tx2">
                    <a:lumMod val="90000"/>
                    <a:lumOff val="10000"/>
                  </a:schemeClr>
                </a:solidFill>
                <a:latin typeface="Helvetica"/>
                <a:cs typeface="Helvetica"/>
              </a:rPr>
              <a:t>The American Legion</a:t>
            </a:r>
          </a:p>
          <a:p>
            <a:r>
              <a:rPr lang="en-US" sz="2800" i="0" dirty="0">
                <a:solidFill>
                  <a:schemeClr val="tx2">
                    <a:lumMod val="90000"/>
                    <a:lumOff val="10000"/>
                  </a:schemeClr>
                </a:solidFill>
                <a:latin typeface="Helvetica"/>
                <a:cs typeface="Helvetica"/>
              </a:rPr>
              <a:t>Sons of The American Legion</a:t>
            </a:r>
            <a:endParaRPr lang="en-US" sz="2800" i="0" dirty="0">
              <a:solidFill>
                <a:schemeClr val="tx2">
                  <a:lumMod val="90000"/>
                  <a:lumOff val="10000"/>
                </a:schemeClr>
              </a:solidFill>
              <a:cs typeface="Helvetica"/>
            </a:endParaRPr>
          </a:p>
          <a:p>
            <a:endParaRPr lang="en-US" sz="3200" dirty="0">
              <a:solidFill>
                <a:srgbClr val="FF0000"/>
              </a:solidFill>
            </a:endParaRPr>
          </a:p>
        </p:txBody>
      </p:sp>
      <p:sp>
        <p:nvSpPr>
          <p:cNvPr id="4" name="TextBox 3">
            <a:extLst>
              <a:ext uri="{FF2B5EF4-FFF2-40B4-BE49-F238E27FC236}">
                <a16:creationId xmlns:a16="http://schemas.microsoft.com/office/drawing/2014/main" id="{98EE376A-8D76-46F7-B490-EA231922D786}"/>
              </a:ext>
            </a:extLst>
          </p:cNvPr>
          <p:cNvSpPr txBox="1"/>
          <p:nvPr/>
        </p:nvSpPr>
        <p:spPr>
          <a:xfrm>
            <a:off x="40194" y="6312815"/>
            <a:ext cx="9033468" cy="369332"/>
          </a:xfrm>
          <a:prstGeom prst="rect">
            <a:avLst/>
          </a:prstGeom>
          <a:noFill/>
        </p:spPr>
        <p:txBody>
          <a:bodyPr wrap="square" rtlCol="0">
            <a:spAutoFit/>
          </a:bodyPr>
          <a:lstStyle/>
          <a:p>
            <a:r>
              <a:rPr lang="en-US" dirty="0"/>
              <a:t>July 2023</a:t>
            </a:r>
          </a:p>
        </p:txBody>
      </p:sp>
      <p:pic>
        <p:nvPicPr>
          <p:cNvPr id="34" name="Audio 33">
            <a:hlinkClick r:id="" action="ppaction://media"/>
            <a:extLst>
              <a:ext uri="{FF2B5EF4-FFF2-40B4-BE49-F238E27FC236}">
                <a16:creationId xmlns:a16="http://schemas.microsoft.com/office/drawing/2014/main" id="{5700ACC7-E4BD-6026-C88F-D9A8703086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75596370"/>
      </p:ext>
    </p:extLst>
  </p:cSld>
  <p:clrMapOvr>
    <a:masterClrMapping/>
  </p:clrMapOvr>
  <mc:AlternateContent xmlns:mc="http://schemas.openxmlformats.org/markup-compatibility/2006" xmlns:p14="http://schemas.microsoft.com/office/powerpoint/2010/main">
    <mc:Choice Requires="p14">
      <p:transition spd="med" p14:dur="700" advTm="25013">
        <p:fade/>
      </p:transition>
    </mc:Choice>
    <mc:Fallback xmlns="">
      <p:transition spd="med" advTm="250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Reports</a:t>
            </a:r>
          </a:p>
        </p:txBody>
      </p:sp>
      <p:grpSp>
        <p:nvGrpSpPr>
          <p:cNvPr id="27" name="Group 26">
            <a:extLst>
              <a:ext uri="{FF2B5EF4-FFF2-40B4-BE49-F238E27FC236}">
                <a16:creationId xmlns:a16="http://schemas.microsoft.com/office/drawing/2014/main" id="{FFDC16D4-126C-054D-4B7B-FF8E44F0B9F8}"/>
              </a:ext>
            </a:extLst>
          </p:cNvPr>
          <p:cNvGrpSpPr/>
          <p:nvPr/>
        </p:nvGrpSpPr>
        <p:grpSpPr>
          <a:xfrm>
            <a:off x="0" y="1143504"/>
            <a:ext cx="8875059" cy="6858000"/>
            <a:chOff x="0" y="1143504"/>
            <a:chExt cx="8875059" cy="6858000"/>
          </a:xfrm>
        </p:grpSpPr>
        <p:pic>
          <p:nvPicPr>
            <p:cNvPr id="22" name="Picture 21">
              <a:extLst>
                <a:ext uri="{FF2B5EF4-FFF2-40B4-BE49-F238E27FC236}">
                  <a16:creationId xmlns:a16="http://schemas.microsoft.com/office/drawing/2014/main" id="{856D3126-5D24-C38F-7BD0-814A1C31430C}"/>
                </a:ext>
              </a:extLst>
            </p:cNvPr>
            <p:cNvPicPr>
              <a:picLocks noChangeAspect="1"/>
            </p:cNvPicPr>
            <p:nvPr/>
          </p:nvPicPr>
          <p:blipFill>
            <a:blip r:embed="rId6"/>
            <a:stretch>
              <a:fillRect/>
            </a:stretch>
          </p:blipFill>
          <p:spPr>
            <a:xfrm>
              <a:off x="0" y="1143504"/>
              <a:ext cx="8875059" cy="6858000"/>
            </a:xfrm>
            <a:prstGeom prst="rect">
              <a:avLst/>
            </a:prstGeom>
          </p:spPr>
        </p:pic>
        <p:pic>
          <p:nvPicPr>
            <p:cNvPr id="26" name="Picture 25">
              <a:extLst>
                <a:ext uri="{FF2B5EF4-FFF2-40B4-BE49-F238E27FC236}">
                  <a16:creationId xmlns:a16="http://schemas.microsoft.com/office/drawing/2014/main" id="{65AF3C42-9026-A548-F4A0-6BCB3F2E3FF6}"/>
                </a:ext>
              </a:extLst>
            </p:cNvPr>
            <p:cNvPicPr>
              <a:picLocks noChangeAspect="1"/>
            </p:cNvPicPr>
            <p:nvPr/>
          </p:nvPicPr>
          <p:blipFill>
            <a:blip r:embed="rId7"/>
            <a:stretch>
              <a:fillRect/>
            </a:stretch>
          </p:blipFill>
          <p:spPr>
            <a:xfrm>
              <a:off x="314325" y="1910266"/>
              <a:ext cx="2543175" cy="1247775"/>
            </a:xfrm>
            <a:prstGeom prst="rect">
              <a:avLst/>
            </a:prstGeom>
          </p:spPr>
        </p:pic>
      </p:grpSp>
      <p:sp>
        <p:nvSpPr>
          <p:cNvPr id="5" name="Arrow: Right 4">
            <a:extLst>
              <a:ext uri="{FF2B5EF4-FFF2-40B4-BE49-F238E27FC236}">
                <a16:creationId xmlns:a16="http://schemas.microsoft.com/office/drawing/2014/main" id="{2B64EF88-CA11-3160-2836-BCE6936FBD63}"/>
              </a:ext>
            </a:extLst>
          </p:cNvPr>
          <p:cNvSpPr/>
          <p:nvPr/>
        </p:nvSpPr>
        <p:spPr>
          <a:xfrm>
            <a:off x="7332175" y="1290453"/>
            <a:ext cx="298450" cy="2599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BF2D8DB4-19A3-2405-0BC3-E1177C046D55}"/>
              </a:ext>
            </a:extLst>
          </p:cNvPr>
          <p:cNvGrpSpPr/>
          <p:nvPr/>
        </p:nvGrpSpPr>
        <p:grpSpPr>
          <a:xfrm>
            <a:off x="0" y="972529"/>
            <a:ext cx="9144000" cy="2698578"/>
            <a:chOff x="4946073" y="1455823"/>
            <a:chExt cx="9144000" cy="2698578"/>
          </a:xfrm>
        </p:grpSpPr>
        <p:pic>
          <p:nvPicPr>
            <p:cNvPr id="24" name="Picture 23">
              <a:extLst>
                <a:ext uri="{FF2B5EF4-FFF2-40B4-BE49-F238E27FC236}">
                  <a16:creationId xmlns:a16="http://schemas.microsoft.com/office/drawing/2014/main" id="{024C1839-11B4-EC4F-CDB6-8470F4DAF80F}"/>
                </a:ext>
              </a:extLst>
            </p:cNvPr>
            <p:cNvPicPr>
              <a:picLocks noChangeAspect="1"/>
            </p:cNvPicPr>
            <p:nvPr/>
          </p:nvPicPr>
          <p:blipFill>
            <a:blip r:embed="rId8"/>
            <a:stretch>
              <a:fillRect/>
            </a:stretch>
          </p:blipFill>
          <p:spPr>
            <a:xfrm>
              <a:off x="4946073" y="1455823"/>
              <a:ext cx="9144000" cy="2698578"/>
            </a:xfrm>
            <a:prstGeom prst="rect">
              <a:avLst/>
            </a:prstGeom>
          </p:spPr>
        </p:pic>
        <p:pic>
          <p:nvPicPr>
            <p:cNvPr id="29" name="Picture 28">
              <a:extLst>
                <a:ext uri="{FF2B5EF4-FFF2-40B4-BE49-F238E27FC236}">
                  <a16:creationId xmlns:a16="http://schemas.microsoft.com/office/drawing/2014/main" id="{D335EDCF-9D1E-758D-A744-F630683397B2}"/>
                </a:ext>
              </a:extLst>
            </p:cNvPr>
            <p:cNvPicPr>
              <a:picLocks noChangeAspect="1"/>
            </p:cNvPicPr>
            <p:nvPr/>
          </p:nvPicPr>
          <p:blipFill>
            <a:blip r:embed="rId7"/>
            <a:stretch>
              <a:fillRect/>
            </a:stretch>
          </p:blipFill>
          <p:spPr>
            <a:xfrm>
              <a:off x="5066851" y="2646528"/>
              <a:ext cx="2260513" cy="1109090"/>
            </a:xfrm>
            <a:prstGeom prst="rect">
              <a:avLst/>
            </a:prstGeom>
          </p:spPr>
        </p:pic>
      </p:grpSp>
      <p:sp>
        <p:nvSpPr>
          <p:cNvPr id="20" name="Oval 19">
            <a:extLst>
              <a:ext uri="{FF2B5EF4-FFF2-40B4-BE49-F238E27FC236}">
                <a16:creationId xmlns:a16="http://schemas.microsoft.com/office/drawing/2014/main" id="{61DA2FFA-02D8-A06C-06B2-B124F02ED7C5}"/>
              </a:ext>
            </a:extLst>
          </p:cNvPr>
          <p:cNvSpPr/>
          <p:nvPr/>
        </p:nvSpPr>
        <p:spPr>
          <a:xfrm>
            <a:off x="178622" y="879448"/>
            <a:ext cx="608930" cy="497484"/>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B05D08C9-F62E-84D9-471E-BB9423581885}"/>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58583535"/>
      </p:ext>
    </p:extLst>
  </p:cSld>
  <p:clrMapOvr>
    <a:masterClrMapping/>
  </p:clrMapOvr>
  <mc:AlternateContent xmlns:mc="http://schemas.openxmlformats.org/markup-compatibility/2006" xmlns:p14="http://schemas.microsoft.com/office/powerpoint/2010/main">
    <mc:Choice Requires="p14">
      <p:transition spd="med" p14:dur="700" advTm="13800">
        <p:fade/>
      </p:transition>
    </mc:Choice>
    <mc:Fallback xmlns="">
      <p:transition spd="med" advTm="13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up)">
                                      <p:cBhvr>
                                        <p:cTn id="16" dur="1000"/>
                                        <p:tgtEl>
                                          <p:spTgt spid="3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5"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Reports</a:t>
            </a:r>
          </a:p>
        </p:txBody>
      </p:sp>
      <p:grpSp>
        <p:nvGrpSpPr>
          <p:cNvPr id="21" name="Group 20">
            <a:extLst>
              <a:ext uri="{FF2B5EF4-FFF2-40B4-BE49-F238E27FC236}">
                <a16:creationId xmlns:a16="http://schemas.microsoft.com/office/drawing/2014/main" id="{A06A3F71-E8CB-4CCD-97E2-375883D34C62}"/>
              </a:ext>
            </a:extLst>
          </p:cNvPr>
          <p:cNvGrpSpPr/>
          <p:nvPr/>
        </p:nvGrpSpPr>
        <p:grpSpPr>
          <a:xfrm>
            <a:off x="0" y="1096891"/>
            <a:ext cx="9144000" cy="4126479"/>
            <a:chOff x="0" y="3462072"/>
            <a:chExt cx="9144000" cy="4126479"/>
          </a:xfrm>
        </p:grpSpPr>
        <p:pic>
          <p:nvPicPr>
            <p:cNvPr id="15" name="Picture 14">
              <a:extLst>
                <a:ext uri="{FF2B5EF4-FFF2-40B4-BE49-F238E27FC236}">
                  <a16:creationId xmlns:a16="http://schemas.microsoft.com/office/drawing/2014/main" id="{43399A99-7395-FC0C-983A-B1CA6F14224E}"/>
                </a:ext>
              </a:extLst>
            </p:cNvPr>
            <p:cNvPicPr>
              <a:picLocks noChangeAspect="1"/>
            </p:cNvPicPr>
            <p:nvPr/>
          </p:nvPicPr>
          <p:blipFill>
            <a:blip r:embed="rId5"/>
            <a:stretch>
              <a:fillRect/>
            </a:stretch>
          </p:blipFill>
          <p:spPr>
            <a:xfrm>
              <a:off x="0" y="3462072"/>
              <a:ext cx="9144000" cy="4126479"/>
            </a:xfrm>
            <a:prstGeom prst="rect">
              <a:avLst/>
            </a:prstGeom>
          </p:spPr>
        </p:pic>
        <p:pic>
          <p:nvPicPr>
            <p:cNvPr id="20" name="Picture 19">
              <a:extLst>
                <a:ext uri="{FF2B5EF4-FFF2-40B4-BE49-F238E27FC236}">
                  <a16:creationId xmlns:a16="http://schemas.microsoft.com/office/drawing/2014/main" id="{90AB5503-07DB-EA15-D539-54FBAB67745F}"/>
                </a:ext>
              </a:extLst>
            </p:cNvPr>
            <p:cNvPicPr>
              <a:picLocks noChangeAspect="1"/>
            </p:cNvPicPr>
            <p:nvPr/>
          </p:nvPicPr>
          <p:blipFill>
            <a:blip r:embed="rId6"/>
            <a:stretch>
              <a:fillRect/>
            </a:stretch>
          </p:blipFill>
          <p:spPr>
            <a:xfrm>
              <a:off x="303566" y="4110817"/>
              <a:ext cx="1826448" cy="1638783"/>
            </a:xfrm>
            <a:prstGeom prst="rect">
              <a:avLst/>
            </a:prstGeom>
          </p:spPr>
        </p:pic>
      </p:grpSp>
      <p:sp>
        <p:nvSpPr>
          <p:cNvPr id="7" name="Rectangle: Rounded Corners 6">
            <a:extLst>
              <a:ext uri="{FF2B5EF4-FFF2-40B4-BE49-F238E27FC236}">
                <a16:creationId xmlns:a16="http://schemas.microsoft.com/office/drawing/2014/main" id="{36EC6521-B387-49AC-A147-A7E529791473}"/>
              </a:ext>
            </a:extLst>
          </p:cNvPr>
          <p:cNvSpPr/>
          <p:nvPr/>
        </p:nvSpPr>
        <p:spPr>
          <a:xfrm>
            <a:off x="215153" y="1231837"/>
            <a:ext cx="1504678" cy="238125"/>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B3607964-AC5A-CDBD-4400-97629519A98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63413870"/>
      </p:ext>
    </p:extLst>
  </p:cSld>
  <p:clrMapOvr>
    <a:masterClrMapping/>
  </p:clrMapOvr>
  <mc:AlternateContent xmlns:mc="http://schemas.openxmlformats.org/markup-compatibility/2006" xmlns:p14="http://schemas.microsoft.com/office/powerpoint/2010/main">
    <mc:Choice Requires="p14">
      <p:transition spd="med" p14:dur="700" advTm="8895">
        <p:fade/>
      </p:transition>
    </mc:Choice>
    <mc:Fallback xmlns="">
      <p:transition spd="med" advTm="8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20782" y="-10391"/>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A3DCCA3-73FD-194E-9F68-E978C4CD4E55}"/>
              </a:ext>
            </a:extLst>
          </p:cNvPr>
          <p:cNvGrpSpPr/>
          <p:nvPr/>
        </p:nvGrpSpPr>
        <p:grpSpPr>
          <a:xfrm>
            <a:off x="488546" y="282781"/>
            <a:ext cx="8839295" cy="6179138"/>
            <a:chOff x="523342" y="282781"/>
            <a:chExt cx="8839295" cy="6179138"/>
          </a:xfrm>
        </p:grpSpPr>
        <p:pic>
          <p:nvPicPr>
            <p:cNvPr id="10" name="Picture 9">
              <a:extLst>
                <a:ext uri="{FF2B5EF4-FFF2-40B4-BE49-F238E27FC236}">
                  <a16:creationId xmlns:a16="http://schemas.microsoft.com/office/drawing/2014/main" id="{6E9F83F6-2433-DD71-CA81-A4E1B99B7E07}"/>
                </a:ext>
              </a:extLst>
            </p:cNvPr>
            <p:cNvPicPr>
              <a:picLocks noChangeAspect="1"/>
            </p:cNvPicPr>
            <p:nvPr/>
          </p:nvPicPr>
          <p:blipFill>
            <a:blip r:embed="rId6"/>
            <a:stretch>
              <a:fillRect/>
            </a:stretch>
          </p:blipFill>
          <p:spPr>
            <a:xfrm>
              <a:off x="523342" y="282781"/>
              <a:ext cx="8263998" cy="6179138"/>
            </a:xfrm>
            <a:prstGeom prst="rect">
              <a:avLst/>
            </a:prstGeom>
          </p:spPr>
        </p:pic>
        <p:pic>
          <p:nvPicPr>
            <p:cNvPr id="13" name="Picture 12">
              <a:extLst>
                <a:ext uri="{FF2B5EF4-FFF2-40B4-BE49-F238E27FC236}">
                  <a16:creationId xmlns:a16="http://schemas.microsoft.com/office/drawing/2014/main" id="{9B861217-C20B-913A-F386-8CBC1795FBAB}"/>
                </a:ext>
              </a:extLst>
            </p:cNvPr>
            <p:cNvPicPr>
              <a:picLocks noChangeAspect="1"/>
            </p:cNvPicPr>
            <p:nvPr/>
          </p:nvPicPr>
          <p:blipFill>
            <a:blip r:embed="rId7"/>
            <a:stretch>
              <a:fillRect/>
            </a:stretch>
          </p:blipFill>
          <p:spPr>
            <a:xfrm>
              <a:off x="2371287" y="1290132"/>
              <a:ext cx="6991350" cy="428625"/>
            </a:xfrm>
            <a:prstGeom prst="rect">
              <a:avLst/>
            </a:prstGeom>
          </p:spPr>
        </p:pic>
      </p:grpSp>
      <p:sp>
        <p:nvSpPr>
          <p:cNvPr id="8" name="Arrow: Left 7">
            <a:extLst>
              <a:ext uri="{FF2B5EF4-FFF2-40B4-BE49-F238E27FC236}">
                <a16:creationId xmlns:a16="http://schemas.microsoft.com/office/drawing/2014/main" id="{F8C9FD40-175E-4D7D-9CEB-949DBB8FD68D}"/>
              </a:ext>
            </a:extLst>
          </p:cNvPr>
          <p:cNvSpPr/>
          <p:nvPr/>
        </p:nvSpPr>
        <p:spPr>
          <a:xfrm rot="10800000">
            <a:off x="318718" y="3379535"/>
            <a:ext cx="413613" cy="267287"/>
          </a:xfrm>
          <a:prstGeom prst="lef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6107D93-9718-D43A-EBC3-9A8D3F168847}"/>
              </a:ext>
            </a:extLst>
          </p:cNvPr>
          <p:cNvPicPr>
            <a:picLocks noChangeAspect="1"/>
          </p:cNvPicPr>
          <p:nvPr/>
        </p:nvPicPr>
        <p:blipFill>
          <a:blip r:embed="rId8"/>
          <a:stretch>
            <a:fillRect/>
          </a:stretch>
        </p:blipFill>
        <p:spPr>
          <a:xfrm>
            <a:off x="2414855" y="1740283"/>
            <a:ext cx="6078992" cy="4767390"/>
          </a:xfrm>
          <a:prstGeom prst="rect">
            <a:avLst/>
          </a:prstGeom>
        </p:spPr>
      </p:pic>
      <p:pic>
        <p:nvPicPr>
          <p:cNvPr id="18" name="Audio 17">
            <a:hlinkClick r:id="" action="ppaction://media"/>
            <a:extLst>
              <a:ext uri="{FF2B5EF4-FFF2-40B4-BE49-F238E27FC236}">
                <a16:creationId xmlns:a16="http://schemas.microsoft.com/office/drawing/2014/main" id="{2F293A28-17CA-CA33-2474-30DFB49A4896}"/>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79344162"/>
      </p:ext>
    </p:extLst>
  </p:cSld>
  <p:clrMapOvr>
    <a:masterClrMapping/>
  </p:clrMapOvr>
  <mc:AlternateContent xmlns:mc="http://schemas.openxmlformats.org/markup-compatibility/2006" xmlns:p14="http://schemas.microsoft.com/office/powerpoint/2010/main">
    <mc:Choice Requires="p14">
      <p:transition spd="med" p14:dur="700" advTm="25165">
        <p:fade/>
      </p:transition>
    </mc:Choice>
    <mc:Fallback xmlns="">
      <p:transition spd="med" advTm="251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22" presetClass="entr" presetSubtype="1"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1000"/>
                                        <p:tgtEl>
                                          <p:spTgt spid="8"/>
                                        </p:tgtEl>
                                      </p:cBhvr>
                                    </p:animEffect>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69528B-E7A6-99E0-EB5A-0AB9C4DA54D6}"/>
              </a:ext>
            </a:extLst>
          </p:cNvPr>
          <p:cNvPicPr>
            <a:picLocks noChangeAspect="1"/>
          </p:cNvPicPr>
          <p:nvPr/>
        </p:nvPicPr>
        <p:blipFill>
          <a:blip r:embed="rId6"/>
          <a:stretch>
            <a:fillRect/>
          </a:stretch>
        </p:blipFill>
        <p:spPr>
          <a:xfrm>
            <a:off x="77209" y="26866"/>
            <a:ext cx="6078992" cy="4767390"/>
          </a:xfrm>
          <a:prstGeom prst="rect">
            <a:avLst/>
          </a:prstGeom>
        </p:spPr>
      </p:pic>
      <p:grpSp>
        <p:nvGrpSpPr>
          <p:cNvPr id="16" name="Group 15">
            <a:extLst>
              <a:ext uri="{FF2B5EF4-FFF2-40B4-BE49-F238E27FC236}">
                <a16:creationId xmlns:a16="http://schemas.microsoft.com/office/drawing/2014/main" id="{83A03077-AE41-24B3-D61C-074D02CE1B23}"/>
              </a:ext>
            </a:extLst>
          </p:cNvPr>
          <p:cNvGrpSpPr/>
          <p:nvPr/>
        </p:nvGrpSpPr>
        <p:grpSpPr>
          <a:xfrm>
            <a:off x="87014" y="1418557"/>
            <a:ext cx="9235441" cy="5476165"/>
            <a:chOff x="3753972" y="1049882"/>
            <a:chExt cx="9235441" cy="5476165"/>
          </a:xfrm>
        </p:grpSpPr>
        <p:pic>
          <p:nvPicPr>
            <p:cNvPr id="5" name="Picture 4">
              <a:extLst>
                <a:ext uri="{FF2B5EF4-FFF2-40B4-BE49-F238E27FC236}">
                  <a16:creationId xmlns:a16="http://schemas.microsoft.com/office/drawing/2014/main" id="{2FF29579-90B1-8FE6-AE4D-98FE867A9719}"/>
                </a:ext>
              </a:extLst>
            </p:cNvPr>
            <p:cNvPicPr>
              <a:picLocks noChangeAspect="1"/>
            </p:cNvPicPr>
            <p:nvPr/>
          </p:nvPicPr>
          <p:blipFill>
            <a:blip r:embed="rId7"/>
            <a:stretch>
              <a:fillRect/>
            </a:stretch>
          </p:blipFill>
          <p:spPr>
            <a:xfrm>
              <a:off x="3753972" y="1049882"/>
              <a:ext cx="9144000" cy="2663927"/>
            </a:xfrm>
            <a:prstGeom prst="rect">
              <a:avLst/>
            </a:prstGeom>
          </p:spPr>
        </p:pic>
        <p:sp>
          <p:nvSpPr>
            <p:cNvPr id="14" name="TextBox 13">
              <a:extLst>
                <a:ext uri="{FF2B5EF4-FFF2-40B4-BE49-F238E27FC236}">
                  <a16:creationId xmlns:a16="http://schemas.microsoft.com/office/drawing/2014/main" id="{0E86EE91-C0FB-7923-1517-EDC91627E721}"/>
                </a:ext>
              </a:extLst>
            </p:cNvPr>
            <p:cNvSpPr txBox="1"/>
            <p:nvPr/>
          </p:nvSpPr>
          <p:spPr>
            <a:xfrm>
              <a:off x="3845413" y="3601593"/>
              <a:ext cx="9144000" cy="2924454"/>
            </a:xfrm>
            <a:prstGeom prst="rect">
              <a:avLst/>
            </a:prstGeom>
            <a:solidFill>
              <a:schemeClr val="bg1"/>
            </a:solidFill>
            <a:ln>
              <a:solidFill>
                <a:schemeClr val="bg1"/>
              </a:solidFill>
            </a:ln>
          </p:spPr>
          <p:txBody>
            <a:bodyPr wrap="square" rtlCol="0">
              <a:spAutoFit/>
            </a:bodyPr>
            <a:lstStyle/>
            <a:p>
              <a:endParaRPr lang="en-US" dirty="0"/>
            </a:p>
          </p:txBody>
        </p:sp>
      </p:grpSp>
      <p:sp>
        <p:nvSpPr>
          <p:cNvPr id="7" name="Rectangle: Rounded Corners 6">
            <a:extLst>
              <a:ext uri="{FF2B5EF4-FFF2-40B4-BE49-F238E27FC236}">
                <a16:creationId xmlns:a16="http://schemas.microsoft.com/office/drawing/2014/main" id="{AE762D0D-4552-4575-B761-3D5B7E0532A0}"/>
              </a:ext>
            </a:extLst>
          </p:cNvPr>
          <p:cNvSpPr/>
          <p:nvPr/>
        </p:nvSpPr>
        <p:spPr>
          <a:xfrm>
            <a:off x="227084" y="1118752"/>
            <a:ext cx="2577374" cy="2806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1800983-FAA7-8B86-FEC3-CA60C11107BA}"/>
              </a:ext>
            </a:extLst>
          </p:cNvPr>
          <p:cNvPicPr>
            <a:picLocks noChangeAspect="1"/>
          </p:cNvPicPr>
          <p:nvPr/>
        </p:nvPicPr>
        <p:blipFill>
          <a:blip r:embed="rId8"/>
          <a:stretch>
            <a:fillRect/>
          </a:stretch>
        </p:blipFill>
        <p:spPr>
          <a:xfrm>
            <a:off x="1093076" y="3051132"/>
            <a:ext cx="1323808" cy="791689"/>
          </a:xfrm>
          <a:prstGeom prst="rect">
            <a:avLst/>
          </a:prstGeom>
          <a:ln w="38100">
            <a:solidFill>
              <a:schemeClr val="tx2">
                <a:lumMod val="90000"/>
                <a:lumOff val="10000"/>
              </a:schemeClr>
            </a:solidFill>
          </a:ln>
        </p:spPr>
      </p:pic>
      <p:sp>
        <p:nvSpPr>
          <p:cNvPr id="2" name="TextBox 1">
            <a:extLst>
              <a:ext uri="{FF2B5EF4-FFF2-40B4-BE49-F238E27FC236}">
                <a16:creationId xmlns:a16="http://schemas.microsoft.com/office/drawing/2014/main" id="{F926B121-5529-114F-1998-4EF20D1D5D33}"/>
              </a:ext>
            </a:extLst>
          </p:cNvPr>
          <p:cNvSpPr txBox="1"/>
          <p:nvPr/>
        </p:nvSpPr>
        <p:spPr>
          <a:xfrm>
            <a:off x="6177236" y="194148"/>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Current Roster</a:t>
            </a:r>
          </a:p>
        </p:txBody>
      </p:sp>
      <p:sp>
        <p:nvSpPr>
          <p:cNvPr id="3" name="TextBox 2">
            <a:extLst>
              <a:ext uri="{FF2B5EF4-FFF2-40B4-BE49-F238E27FC236}">
                <a16:creationId xmlns:a16="http://schemas.microsoft.com/office/drawing/2014/main" id="{C65BC79E-8E3C-37FA-5473-CD6E7793D778}"/>
              </a:ext>
            </a:extLst>
          </p:cNvPr>
          <p:cNvSpPr txBox="1"/>
          <p:nvPr/>
        </p:nvSpPr>
        <p:spPr>
          <a:xfrm>
            <a:off x="6280028" y="546295"/>
            <a:ext cx="2417524" cy="600164"/>
          </a:xfrm>
          <a:prstGeom prst="rect">
            <a:avLst/>
          </a:prstGeom>
          <a:noFill/>
        </p:spPr>
        <p:txBody>
          <a:bodyPr wrap="square" rtlCol="0">
            <a:spAutoFit/>
          </a:bodyPr>
          <a:lstStyle/>
          <a:p>
            <a:r>
              <a:rPr lang="en-US" sz="1100" dirty="0"/>
              <a:t>Displays members who are currently assigned to your post.  Includes expired and deceased.</a:t>
            </a:r>
          </a:p>
        </p:txBody>
      </p:sp>
      <p:pic>
        <p:nvPicPr>
          <p:cNvPr id="30" name="Audio 29">
            <a:hlinkClick r:id="" action="ppaction://media"/>
            <a:extLst>
              <a:ext uri="{FF2B5EF4-FFF2-40B4-BE49-F238E27FC236}">
                <a16:creationId xmlns:a16="http://schemas.microsoft.com/office/drawing/2014/main" id="{5C59F1FE-A62C-792E-9CF7-7CAABDA5B97E}"/>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458619464"/>
      </p:ext>
    </p:extLst>
  </p:cSld>
  <p:clrMapOvr>
    <a:masterClrMapping/>
  </p:clrMapOvr>
  <mc:AlternateContent xmlns:mc="http://schemas.openxmlformats.org/markup-compatibility/2006" xmlns:p14="http://schemas.microsoft.com/office/powerpoint/2010/main">
    <mc:Choice Requires="p14">
      <p:transition spd="med" p14:dur="700" advTm="51636">
        <p:fade/>
      </p:transition>
    </mc:Choice>
    <mc:Fallback xmlns="">
      <p:transition spd="med" advTm="516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0"/>
                </p:tgtEl>
              </p:cMediaNode>
            </p:audio>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69528B-E7A6-99E0-EB5A-0AB9C4DA54D6}"/>
              </a:ext>
            </a:extLst>
          </p:cNvPr>
          <p:cNvPicPr>
            <a:picLocks noChangeAspect="1"/>
          </p:cNvPicPr>
          <p:nvPr/>
        </p:nvPicPr>
        <p:blipFill>
          <a:blip r:embed="rId6"/>
          <a:stretch>
            <a:fillRect/>
          </a:stretch>
        </p:blipFill>
        <p:spPr>
          <a:xfrm>
            <a:off x="77209" y="26866"/>
            <a:ext cx="6078992" cy="4767390"/>
          </a:xfrm>
          <a:prstGeom prst="rect">
            <a:avLst/>
          </a:prstGeom>
        </p:spPr>
      </p:pic>
      <p:pic>
        <p:nvPicPr>
          <p:cNvPr id="5" name="Picture 4">
            <a:extLst>
              <a:ext uri="{FF2B5EF4-FFF2-40B4-BE49-F238E27FC236}">
                <a16:creationId xmlns:a16="http://schemas.microsoft.com/office/drawing/2014/main" id="{2FF29579-90B1-8FE6-AE4D-98FE867A9719}"/>
              </a:ext>
            </a:extLst>
          </p:cNvPr>
          <p:cNvPicPr>
            <a:picLocks noChangeAspect="1"/>
          </p:cNvPicPr>
          <p:nvPr/>
        </p:nvPicPr>
        <p:blipFill>
          <a:blip r:embed="rId7"/>
          <a:stretch>
            <a:fillRect/>
          </a:stretch>
        </p:blipFill>
        <p:spPr>
          <a:xfrm>
            <a:off x="105975" y="1396344"/>
            <a:ext cx="9144000" cy="2663927"/>
          </a:xfrm>
          <a:prstGeom prst="rect">
            <a:avLst/>
          </a:prstGeom>
        </p:spPr>
      </p:pic>
      <p:sp>
        <p:nvSpPr>
          <p:cNvPr id="14" name="TextBox 13">
            <a:extLst>
              <a:ext uri="{FF2B5EF4-FFF2-40B4-BE49-F238E27FC236}">
                <a16:creationId xmlns:a16="http://schemas.microsoft.com/office/drawing/2014/main" id="{0E86EE91-C0FB-7923-1517-EDC91627E721}"/>
              </a:ext>
            </a:extLst>
          </p:cNvPr>
          <p:cNvSpPr txBox="1"/>
          <p:nvPr/>
        </p:nvSpPr>
        <p:spPr>
          <a:xfrm>
            <a:off x="197416" y="3948055"/>
            <a:ext cx="9144000" cy="2924454"/>
          </a:xfrm>
          <a:prstGeom prst="rect">
            <a:avLst/>
          </a:prstGeom>
          <a:solidFill>
            <a:schemeClr val="bg1"/>
          </a:solidFill>
          <a:ln>
            <a:solidFill>
              <a:schemeClr val="bg1"/>
            </a:solidFill>
          </a:ln>
        </p:spPr>
        <p:txBody>
          <a:bodyPr wrap="square" rtlCol="0">
            <a:spAutoFit/>
          </a:bodyPr>
          <a:lstStyle/>
          <a:p>
            <a:endParaRPr lang="en-US" dirty="0"/>
          </a:p>
        </p:txBody>
      </p:sp>
      <p:sp>
        <p:nvSpPr>
          <p:cNvPr id="7" name="Rectangle: Rounded Corners 6">
            <a:extLst>
              <a:ext uri="{FF2B5EF4-FFF2-40B4-BE49-F238E27FC236}">
                <a16:creationId xmlns:a16="http://schemas.microsoft.com/office/drawing/2014/main" id="{AE762D0D-4552-4575-B761-3D5B7E0532A0}"/>
              </a:ext>
            </a:extLst>
          </p:cNvPr>
          <p:cNvSpPr/>
          <p:nvPr/>
        </p:nvSpPr>
        <p:spPr>
          <a:xfrm>
            <a:off x="227084" y="1118752"/>
            <a:ext cx="2577374" cy="28060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FB4EAB98-12ED-14E3-6451-831B2BB6D1B6}"/>
              </a:ext>
            </a:extLst>
          </p:cNvPr>
          <p:cNvPicPr>
            <a:picLocks noChangeAspect="1"/>
          </p:cNvPicPr>
          <p:nvPr/>
        </p:nvPicPr>
        <p:blipFill>
          <a:blip r:embed="rId8"/>
          <a:stretch>
            <a:fillRect/>
          </a:stretch>
        </p:blipFill>
        <p:spPr>
          <a:xfrm>
            <a:off x="129361" y="2750759"/>
            <a:ext cx="9144000" cy="1468725"/>
          </a:xfrm>
          <a:prstGeom prst="rect">
            <a:avLst/>
          </a:prstGeom>
        </p:spPr>
      </p:pic>
      <p:pic>
        <p:nvPicPr>
          <p:cNvPr id="20" name="Picture 19">
            <a:extLst>
              <a:ext uri="{FF2B5EF4-FFF2-40B4-BE49-F238E27FC236}">
                <a16:creationId xmlns:a16="http://schemas.microsoft.com/office/drawing/2014/main" id="{CD6B0439-2B8C-A415-A8D9-E670E24CEBFF}"/>
              </a:ext>
            </a:extLst>
          </p:cNvPr>
          <p:cNvPicPr>
            <a:picLocks noChangeAspect="1"/>
          </p:cNvPicPr>
          <p:nvPr/>
        </p:nvPicPr>
        <p:blipFill>
          <a:blip r:embed="rId9"/>
          <a:stretch>
            <a:fillRect/>
          </a:stretch>
        </p:blipFill>
        <p:spPr>
          <a:xfrm>
            <a:off x="3723556" y="3127539"/>
            <a:ext cx="1628775" cy="1238250"/>
          </a:xfrm>
          <a:prstGeom prst="rect">
            <a:avLst/>
          </a:prstGeom>
          <a:ln w="38100">
            <a:solidFill>
              <a:srgbClr val="FF0000"/>
            </a:solidFill>
          </a:ln>
        </p:spPr>
      </p:pic>
      <p:sp>
        <p:nvSpPr>
          <p:cNvPr id="2" name="TextBox 1">
            <a:extLst>
              <a:ext uri="{FF2B5EF4-FFF2-40B4-BE49-F238E27FC236}">
                <a16:creationId xmlns:a16="http://schemas.microsoft.com/office/drawing/2014/main" id="{F926B121-5529-114F-1998-4EF20D1D5D33}"/>
              </a:ext>
            </a:extLst>
          </p:cNvPr>
          <p:cNvSpPr txBox="1"/>
          <p:nvPr/>
        </p:nvSpPr>
        <p:spPr>
          <a:xfrm>
            <a:off x="6177236" y="194148"/>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Current Roster</a:t>
            </a:r>
          </a:p>
        </p:txBody>
      </p:sp>
      <p:sp>
        <p:nvSpPr>
          <p:cNvPr id="3" name="TextBox 2">
            <a:extLst>
              <a:ext uri="{FF2B5EF4-FFF2-40B4-BE49-F238E27FC236}">
                <a16:creationId xmlns:a16="http://schemas.microsoft.com/office/drawing/2014/main" id="{C65BC79E-8E3C-37FA-5473-CD6E7793D778}"/>
              </a:ext>
            </a:extLst>
          </p:cNvPr>
          <p:cNvSpPr txBox="1"/>
          <p:nvPr/>
        </p:nvSpPr>
        <p:spPr>
          <a:xfrm>
            <a:off x="6280028" y="546295"/>
            <a:ext cx="2417524" cy="600164"/>
          </a:xfrm>
          <a:prstGeom prst="rect">
            <a:avLst/>
          </a:prstGeom>
          <a:noFill/>
        </p:spPr>
        <p:txBody>
          <a:bodyPr wrap="square" rtlCol="0">
            <a:spAutoFit/>
          </a:bodyPr>
          <a:lstStyle/>
          <a:p>
            <a:r>
              <a:rPr lang="en-US" sz="1100" dirty="0"/>
              <a:t>Displays members who are currently assigned to your post.  Includes expired and deceased.</a:t>
            </a:r>
          </a:p>
        </p:txBody>
      </p:sp>
      <p:pic>
        <p:nvPicPr>
          <p:cNvPr id="25" name="Audio 24">
            <a:hlinkClick r:id="" action="ppaction://media"/>
            <a:extLst>
              <a:ext uri="{FF2B5EF4-FFF2-40B4-BE49-F238E27FC236}">
                <a16:creationId xmlns:a16="http://schemas.microsoft.com/office/drawing/2014/main" id="{CD4B6908-7552-2D60-491C-CDA2B4A707C5}"/>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25402867"/>
      </p:ext>
    </p:extLst>
  </p:cSld>
  <p:clrMapOvr>
    <a:masterClrMapping/>
  </p:clrMapOvr>
  <mc:AlternateContent xmlns:mc="http://schemas.openxmlformats.org/markup-compatibility/2006" xmlns:p14="http://schemas.microsoft.com/office/powerpoint/2010/main">
    <mc:Choice Requires="p14">
      <p:transition spd="med" p14:dur="700" advTm="23153">
        <p:fade/>
      </p:transition>
    </mc:Choice>
    <mc:Fallback xmlns="">
      <p:transition spd="med" advTm="231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69528B-E7A6-99E0-EB5A-0AB9C4DA54D6}"/>
              </a:ext>
            </a:extLst>
          </p:cNvPr>
          <p:cNvPicPr>
            <a:picLocks noChangeAspect="1"/>
          </p:cNvPicPr>
          <p:nvPr/>
        </p:nvPicPr>
        <p:blipFill>
          <a:blip r:embed="rId6"/>
          <a:stretch>
            <a:fillRect/>
          </a:stretch>
        </p:blipFill>
        <p:spPr>
          <a:xfrm>
            <a:off x="77209" y="26866"/>
            <a:ext cx="6078992" cy="4767390"/>
          </a:xfrm>
          <a:prstGeom prst="rect">
            <a:avLst/>
          </a:prstGeom>
        </p:spPr>
      </p:pic>
      <p:grpSp>
        <p:nvGrpSpPr>
          <p:cNvPr id="16" name="Group 15">
            <a:extLst>
              <a:ext uri="{FF2B5EF4-FFF2-40B4-BE49-F238E27FC236}">
                <a16:creationId xmlns:a16="http://schemas.microsoft.com/office/drawing/2014/main" id="{83A03077-AE41-24B3-D61C-074D02CE1B23}"/>
              </a:ext>
            </a:extLst>
          </p:cNvPr>
          <p:cNvGrpSpPr/>
          <p:nvPr/>
        </p:nvGrpSpPr>
        <p:grpSpPr>
          <a:xfrm>
            <a:off x="105975" y="1396344"/>
            <a:ext cx="9235441" cy="5476165"/>
            <a:chOff x="3753972" y="1049882"/>
            <a:chExt cx="9235441" cy="5476165"/>
          </a:xfrm>
        </p:grpSpPr>
        <p:pic>
          <p:nvPicPr>
            <p:cNvPr id="5" name="Picture 4">
              <a:extLst>
                <a:ext uri="{FF2B5EF4-FFF2-40B4-BE49-F238E27FC236}">
                  <a16:creationId xmlns:a16="http://schemas.microsoft.com/office/drawing/2014/main" id="{2FF29579-90B1-8FE6-AE4D-98FE867A9719}"/>
                </a:ext>
              </a:extLst>
            </p:cNvPr>
            <p:cNvPicPr>
              <a:picLocks noChangeAspect="1"/>
            </p:cNvPicPr>
            <p:nvPr/>
          </p:nvPicPr>
          <p:blipFill>
            <a:blip r:embed="rId7"/>
            <a:stretch>
              <a:fillRect/>
            </a:stretch>
          </p:blipFill>
          <p:spPr>
            <a:xfrm>
              <a:off x="3753972" y="1049882"/>
              <a:ext cx="9144000" cy="2663927"/>
            </a:xfrm>
            <a:prstGeom prst="rect">
              <a:avLst/>
            </a:prstGeom>
          </p:spPr>
        </p:pic>
        <p:sp>
          <p:nvSpPr>
            <p:cNvPr id="14" name="TextBox 13">
              <a:extLst>
                <a:ext uri="{FF2B5EF4-FFF2-40B4-BE49-F238E27FC236}">
                  <a16:creationId xmlns:a16="http://schemas.microsoft.com/office/drawing/2014/main" id="{0E86EE91-C0FB-7923-1517-EDC91627E721}"/>
                </a:ext>
              </a:extLst>
            </p:cNvPr>
            <p:cNvSpPr txBox="1"/>
            <p:nvPr/>
          </p:nvSpPr>
          <p:spPr>
            <a:xfrm>
              <a:off x="3845413" y="3601593"/>
              <a:ext cx="9144000" cy="2924454"/>
            </a:xfrm>
            <a:prstGeom prst="rect">
              <a:avLst/>
            </a:prstGeom>
            <a:solidFill>
              <a:schemeClr val="bg1"/>
            </a:solidFill>
            <a:ln>
              <a:solidFill>
                <a:schemeClr val="bg1"/>
              </a:solidFill>
            </a:ln>
          </p:spPr>
          <p:txBody>
            <a:bodyPr wrap="square" rtlCol="0">
              <a:spAutoFit/>
            </a:bodyPr>
            <a:lstStyle/>
            <a:p>
              <a:endParaRPr lang="en-US" dirty="0"/>
            </a:p>
          </p:txBody>
        </p:sp>
      </p:grpSp>
      <p:sp>
        <p:nvSpPr>
          <p:cNvPr id="7" name="Rectangle: Rounded Corners 6">
            <a:extLst>
              <a:ext uri="{FF2B5EF4-FFF2-40B4-BE49-F238E27FC236}">
                <a16:creationId xmlns:a16="http://schemas.microsoft.com/office/drawing/2014/main" id="{AE762D0D-4552-4575-B761-3D5B7E0532A0}"/>
              </a:ext>
            </a:extLst>
          </p:cNvPr>
          <p:cNvSpPr/>
          <p:nvPr/>
        </p:nvSpPr>
        <p:spPr>
          <a:xfrm>
            <a:off x="227084" y="1118752"/>
            <a:ext cx="2577374" cy="28060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42717B74-7B15-3EFD-A77E-A41C3EA3807A}"/>
              </a:ext>
            </a:extLst>
          </p:cNvPr>
          <p:cNvPicPr>
            <a:picLocks noChangeAspect="1"/>
          </p:cNvPicPr>
          <p:nvPr/>
        </p:nvPicPr>
        <p:blipFill>
          <a:blip r:embed="rId8"/>
          <a:stretch>
            <a:fillRect/>
          </a:stretch>
        </p:blipFill>
        <p:spPr>
          <a:xfrm>
            <a:off x="105975" y="2658648"/>
            <a:ext cx="9144000" cy="1539456"/>
          </a:xfrm>
          <a:prstGeom prst="rect">
            <a:avLst/>
          </a:prstGeom>
        </p:spPr>
      </p:pic>
      <p:pic>
        <p:nvPicPr>
          <p:cNvPr id="22" name="Picture 21">
            <a:extLst>
              <a:ext uri="{FF2B5EF4-FFF2-40B4-BE49-F238E27FC236}">
                <a16:creationId xmlns:a16="http://schemas.microsoft.com/office/drawing/2014/main" id="{194D685E-8622-0D8B-C211-D1DB78F8FFAB}"/>
              </a:ext>
            </a:extLst>
          </p:cNvPr>
          <p:cNvPicPr>
            <a:picLocks noChangeAspect="1"/>
          </p:cNvPicPr>
          <p:nvPr/>
        </p:nvPicPr>
        <p:blipFill>
          <a:blip r:embed="rId9"/>
          <a:stretch>
            <a:fillRect/>
          </a:stretch>
        </p:blipFill>
        <p:spPr>
          <a:xfrm>
            <a:off x="1078371" y="3310318"/>
            <a:ext cx="1786268" cy="887786"/>
          </a:xfrm>
          <a:prstGeom prst="rect">
            <a:avLst/>
          </a:prstGeom>
          <a:ln w="38100">
            <a:solidFill>
              <a:schemeClr val="accent4">
                <a:lumMod val="75000"/>
              </a:schemeClr>
            </a:solidFill>
          </a:ln>
        </p:spPr>
      </p:pic>
      <p:sp>
        <p:nvSpPr>
          <p:cNvPr id="2" name="TextBox 1">
            <a:extLst>
              <a:ext uri="{FF2B5EF4-FFF2-40B4-BE49-F238E27FC236}">
                <a16:creationId xmlns:a16="http://schemas.microsoft.com/office/drawing/2014/main" id="{F926B121-5529-114F-1998-4EF20D1D5D33}"/>
              </a:ext>
            </a:extLst>
          </p:cNvPr>
          <p:cNvSpPr txBox="1"/>
          <p:nvPr/>
        </p:nvSpPr>
        <p:spPr>
          <a:xfrm>
            <a:off x="6177236" y="194148"/>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Current Roster</a:t>
            </a:r>
          </a:p>
        </p:txBody>
      </p:sp>
      <p:sp>
        <p:nvSpPr>
          <p:cNvPr id="3" name="TextBox 2">
            <a:extLst>
              <a:ext uri="{FF2B5EF4-FFF2-40B4-BE49-F238E27FC236}">
                <a16:creationId xmlns:a16="http://schemas.microsoft.com/office/drawing/2014/main" id="{C65BC79E-8E3C-37FA-5473-CD6E7793D778}"/>
              </a:ext>
            </a:extLst>
          </p:cNvPr>
          <p:cNvSpPr txBox="1"/>
          <p:nvPr/>
        </p:nvSpPr>
        <p:spPr>
          <a:xfrm>
            <a:off x="6280028" y="546295"/>
            <a:ext cx="2417524" cy="600164"/>
          </a:xfrm>
          <a:prstGeom prst="rect">
            <a:avLst/>
          </a:prstGeom>
          <a:noFill/>
        </p:spPr>
        <p:txBody>
          <a:bodyPr wrap="square" rtlCol="0">
            <a:spAutoFit/>
          </a:bodyPr>
          <a:lstStyle/>
          <a:p>
            <a:r>
              <a:rPr lang="en-US" sz="1100" dirty="0"/>
              <a:t>Displays members who are currently assigned to your post.  Includes expired and deceased.</a:t>
            </a:r>
          </a:p>
        </p:txBody>
      </p:sp>
      <p:pic>
        <p:nvPicPr>
          <p:cNvPr id="23" name="Audio 22">
            <a:hlinkClick r:id="" action="ppaction://media"/>
            <a:extLst>
              <a:ext uri="{FF2B5EF4-FFF2-40B4-BE49-F238E27FC236}">
                <a16:creationId xmlns:a16="http://schemas.microsoft.com/office/drawing/2014/main" id="{B63164A1-E0BA-0F6F-FDCB-86D4E0E4B5E9}"/>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280041860"/>
      </p:ext>
    </p:extLst>
  </p:cSld>
  <p:clrMapOvr>
    <a:masterClrMapping/>
  </p:clrMapOvr>
  <mc:AlternateContent xmlns:mc="http://schemas.openxmlformats.org/markup-compatibility/2006" xmlns:p14="http://schemas.microsoft.com/office/powerpoint/2010/main">
    <mc:Choice Requires="p14">
      <p:transition spd="med" p14:dur="700" advTm="12098">
        <p:fade/>
      </p:transition>
    </mc:Choice>
    <mc:Fallback xmlns="">
      <p:transition spd="med" advTm="120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69528B-E7A6-99E0-EB5A-0AB9C4DA54D6}"/>
              </a:ext>
            </a:extLst>
          </p:cNvPr>
          <p:cNvPicPr>
            <a:picLocks noChangeAspect="1"/>
          </p:cNvPicPr>
          <p:nvPr/>
        </p:nvPicPr>
        <p:blipFill>
          <a:blip r:embed="rId6"/>
          <a:stretch>
            <a:fillRect/>
          </a:stretch>
        </p:blipFill>
        <p:spPr>
          <a:xfrm>
            <a:off x="77209" y="26866"/>
            <a:ext cx="6078992" cy="4767390"/>
          </a:xfrm>
          <a:prstGeom prst="rect">
            <a:avLst/>
          </a:prstGeom>
        </p:spPr>
      </p:pic>
      <p:grpSp>
        <p:nvGrpSpPr>
          <p:cNvPr id="16" name="Group 15">
            <a:extLst>
              <a:ext uri="{FF2B5EF4-FFF2-40B4-BE49-F238E27FC236}">
                <a16:creationId xmlns:a16="http://schemas.microsoft.com/office/drawing/2014/main" id="{83A03077-AE41-24B3-D61C-074D02CE1B23}"/>
              </a:ext>
            </a:extLst>
          </p:cNvPr>
          <p:cNvGrpSpPr/>
          <p:nvPr/>
        </p:nvGrpSpPr>
        <p:grpSpPr>
          <a:xfrm>
            <a:off x="105975" y="1396344"/>
            <a:ext cx="9235441" cy="5476165"/>
            <a:chOff x="3753972" y="1049882"/>
            <a:chExt cx="9235441" cy="5476165"/>
          </a:xfrm>
        </p:grpSpPr>
        <p:pic>
          <p:nvPicPr>
            <p:cNvPr id="5" name="Picture 4">
              <a:extLst>
                <a:ext uri="{FF2B5EF4-FFF2-40B4-BE49-F238E27FC236}">
                  <a16:creationId xmlns:a16="http://schemas.microsoft.com/office/drawing/2014/main" id="{2FF29579-90B1-8FE6-AE4D-98FE867A9719}"/>
                </a:ext>
              </a:extLst>
            </p:cNvPr>
            <p:cNvPicPr>
              <a:picLocks noChangeAspect="1"/>
            </p:cNvPicPr>
            <p:nvPr/>
          </p:nvPicPr>
          <p:blipFill>
            <a:blip r:embed="rId7"/>
            <a:stretch>
              <a:fillRect/>
            </a:stretch>
          </p:blipFill>
          <p:spPr>
            <a:xfrm>
              <a:off x="3753972" y="1049882"/>
              <a:ext cx="9144000" cy="2663927"/>
            </a:xfrm>
            <a:prstGeom prst="rect">
              <a:avLst/>
            </a:prstGeom>
          </p:spPr>
        </p:pic>
        <p:sp>
          <p:nvSpPr>
            <p:cNvPr id="14" name="TextBox 13">
              <a:extLst>
                <a:ext uri="{FF2B5EF4-FFF2-40B4-BE49-F238E27FC236}">
                  <a16:creationId xmlns:a16="http://schemas.microsoft.com/office/drawing/2014/main" id="{0E86EE91-C0FB-7923-1517-EDC91627E721}"/>
                </a:ext>
              </a:extLst>
            </p:cNvPr>
            <p:cNvSpPr txBox="1"/>
            <p:nvPr/>
          </p:nvSpPr>
          <p:spPr>
            <a:xfrm>
              <a:off x="3845413" y="3601593"/>
              <a:ext cx="9144000" cy="2924454"/>
            </a:xfrm>
            <a:prstGeom prst="rect">
              <a:avLst/>
            </a:prstGeom>
            <a:solidFill>
              <a:schemeClr val="bg1"/>
            </a:solidFill>
            <a:ln>
              <a:solidFill>
                <a:schemeClr val="bg1"/>
              </a:solidFill>
            </a:ln>
          </p:spPr>
          <p:txBody>
            <a:bodyPr wrap="square" rtlCol="0">
              <a:spAutoFit/>
            </a:bodyPr>
            <a:lstStyle/>
            <a:p>
              <a:endParaRPr lang="en-US" dirty="0"/>
            </a:p>
          </p:txBody>
        </p:sp>
      </p:grpSp>
      <p:sp>
        <p:nvSpPr>
          <p:cNvPr id="7" name="Rectangle: Rounded Corners 6">
            <a:extLst>
              <a:ext uri="{FF2B5EF4-FFF2-40B4-BE49-F238E27FC236}">
                <a16:creationId xmlns:a16="http://schemas.microsoft.com/office/drawing/2014/main" id="{AE762D0D-4552-4575-B761-3D5B7E0532A0}"/>
              </a:ext>
            </a:extLst>
          </p:cNvPr>
          <p:cNvSpPr/>
          <p:nvPr/>
        </p:nvSpPr>
        <p:spPr>
          <a:xfrm>
            <a:off x="227084" y="1118752"/>
            <a:ext cx="2577374" cy="28060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871CA72B-6E8E-2AE7-C39A-6FFF9153D849}"/>
              </a:ext>
            </a:extLst>
          </p:cNvPr>
          <p:cNvPicPr>
            <a:picLocks noChangeAspect="1"/>
          </p:cNvPicPr>
          <p:nvPr/>
        </p:nvPicPr>
        <p:blipFill>
          <a:blip r:embed="rId8"/>
          <a:stretch>
            <a:fillRect/>
          </a:stretch>
        </p:blipFill>
        <p:spPr>
          <a:xfrm>
            <a:off x="105975" y="2613518"/>
            <a:ext cx="9144000" cy="1438382"/>
          </a:xfrm>
          <a:prstGeom prst="rect">
            <a:avLst/>
          </a:prstGeom>
        </p:spPr>
      </p:pic>
      <p:pic>
        <p:nvPicPr>
          <p:cNvPr id="24" name="Picture 23">
            <a:extLst>
              <a:ext uri="{FF2B5EF4-FFF2-40B4-BE49-F238E27FC236}">
                <a16:creationId xmlns:a16="http://schemas.microsoft.com/office/drawing/2014/main" id="{4D99E009-ADDA-CFED-CDAB-5D4CE915B502}"/>
              </a:ext>
            </a:extLst>
          </p:cNvPr>
          <p:cNvPicPr>
            <a:picLocks noChangeAspect="1"/>
          </p:cNvPicPr>
          <p:nvPr/>
        </p:nvPicPr>
        <p:blipFill>
          <a:blip r:embed="rId9"/>
          <a:stretch>
            <a:fillRect/>
          </a:stretch>
        </p:blipFill>
        <p:spPr>
          <a:xfrm>
            <a:off x="3638367" y="3195580"/>
            <a:ext cx="1862113" cy="891557"/>
          </a:xfrm>
          <a:prstGeom prst="rect">
            <a:avLst/>
          </a:prstGeom>
          <a:ln w="38100">
            <a:solidFill>
              <a:schemeClr val="accent6">
                <a:lumMod val="60000"/>
                <a:lumOff val="40000"/>
              </a:schemeClr>
            </a:solidFill>
          </a:ln>
        </p:spPr>
      </p:pic>
      <p:sp>
        <p:nvSpPr>
          <p:cNvPr id="2" name="TextBox 1">
            <a:extLst>
              <a:ext uri="{FF2B5EF4-FFF2-40B4-BE49-F238E27FC236}">
                <a16:creationId xmlns:a16="http://schemas.microsoft.com/office/drawing/2014/main" id="{F926B121-5529-114F-1998-4EF20D1D5D33}"/>
              </a:ext>
            </a:extLst>
          </p:cNvPr>
          <p:cNvSpPr txBox="1"/>
          <p:nvPr/>
        </p:nvSpPr>
        <p:spPr>
          <a:xfrm>
            <a:off x="6177236" y="194148"/>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Current Roster</a:t>
            </a:r>
          </a:p>
        </p:txBody>
      </p:sp>
      <p:sp>
        <p:nvSpPr>
          <p:cNvPr id="3" name="TextBox 2">
            <a:extLst>
              <a:ext uri="{FF2B5EF4-FFF2-40B4-BE49-F238E27FC236}">
                <a16:creationId xmlns:a16="http://schemas.microsoft.com/office/drawing/2014/main" id="{C65BC79E-8E3C-37FA-5473-CD6E7793D778}"/>
              </a:ext>
            </a:extLst>
          </p:cNvPr>
          <p:cNvSpPr txBox="1"/>
          <p:nvPr/>
        </p:nvSpPr>
        <p:spPr>
          <a:xfrm>
            <a:off x="6280028" y="546295"/>
            <a:ext cx="2417524" cy="600164"/>
          </a:xfrm>
          <a:prstGeom prst="rect">
            <a:avLst/>
          </a:prstGeom>
          <a:noFill/>
        </p:spPr>
        <p:txBody>
          <a:bodyPr wrap="square" rtlCol="0">
            <a:spAutoFit/>
          </a:bodyPr>
          <a:lstStyle/>
          <a:p>
            <a:r>
              <a:rPr lang="en-US" sz="1100" dirty="0"/>
              <a:t>Displays members who are currently assigned to your post.  Includes expired and deceased.</a:t>
            </a:r>
          </a:p>
        </p:txBody>
      </p:sp>
      <p:pic>
        <p:nvPicPr>
          <p:cNvPr id="17" name="Audio 16">
            <a:hlinkClick r:id="" action="ppaction://media"/>
            <a:extLst>
              <a:ext uri="{FF2B5EF4-FFF2-40B4-BE49-F238E27FC236}">
                <a16:creationId xmlns:a16="http://schemas.microsoft.com/office/drawing/2014/main" id="{EF5BB1EF-C588-B798-F108-484FA0608D0D}"/>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616974915"/>
      </p:ext>
    </p:extLst>
  </p:cSld>
  <p:clrMapOvr>
    <a:masterClrMapping/>
  </p:clrMapOvr>
  <mc:AlternateContent xmlns:mc="http://schemas.openxmlformats.org/markup-compatibility/2006" xmlns:p14="http://schemas.microsoft.com/office/powerpoint/2010/main">
    <mc:Choice Requires="p14">
      <p:transition spd="med" p14:dur="700" advTm="42005">
        <p:fade/>
      </p:transition>
    </mc:Choice>
    <mc:Fallback xmlns="">
      <p:transition spd="med" advTm="42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A69528B-E7A6-99E0-EB5A-0AB9C4DA54D6}"/>
              </a:ext>
            </a:extLst>
          </p:cNvPr>
          <p:cNvPicPr>
            <a:picLocks noChangeAspect="1"/>
          </p:cNvPicPr>
          <p:nvPr/>
        </p:nvPicPr>
        <p:blipFill>
          <a:blip r:embed="rId6"/>
          <a:stretch>
            <a:fillRect/>
          </a:stretch>
        </p:blipFill>
        <p:spPr>
          <a:xfrm>
            <a:off x="77209" y="26866"/>
            <a:ext cx="6078992" cy="4767390"/>
          </a:xfrm>
          <a:prstGeom prst="rect">
            <a:avLst/>
          </a:prstGeom>
        </p:spPr>
      </p:pic>
      <p:grpSp>
        <p:nvGrpSpPr>
          <p:cNvPr id="16" name="Group 15">
            <a:extLst>
              <a:ext uri="{FF2B5EF4-FFF2-40B4-BE49-F238E27FC236}">
                <a16:creationId xmlns:a16="http://schemas.microsoft.com/office/drawing/2014/main" id="{83A03077-AE41-24B3-D61C-074D02CE1B23}"/>
              </a:ext>
            </a:extLst>
          </p:cNvPr>
          <p:cNvGrpSpPr/>
          <p:nvPr/>
        </p:nvGrpSpPr>
        <p:grpSpPr>
          <a:xfrm>
            <a:off x="105975" y="1396344"/>
            <a:ext cx="9235441" cy="5476165"/>
            <a:chOff x="3753972" y="1049882"/>
            <a:chExt cx="9235441" cy="5476165"/>
          </a:xfrm>
        </p:grpSpPr>
        <p:pic>
          <p:nvPicPr>
            <p:cNvPr id="5" name="Picture 4">
              <a:extLst>
                <a:ext uri="{FF2B5EF4-FFF2-40B4-BE49-F238E27FC236}">
                  <a16:creationId xmlns:a16="http://schemas.microsoft.com/office/drawing/2014/main" id="{2FF29579-90B1-8FE6-AE4D-98FE867A9719}"/>
                </a:ext>
              </a:extLst>
            </p:cNvPr>
            <p:cNvPicPr>
              <a:picLocks noChangeAspect="1"/>
            </p:cNvPicPr>
            <p:nvPr/>
          </p:nvPicPr>
          <p:blipFill>
            <a:blip r:embed="rId7"/>
            <a:stretch>
              <a:fillRect/>
            </a:stretch>
          </p:blipFill>
          <p:spPr>
            <a:xfrm>
              <a:off x="3753972" y="1049882"/>
              <a:ext cx="9144000" cy="2663927"/>
            </a:xfrm>
            <a:prstGeom prst="rect">
              <a:avLst/>
            </a:prstGeom>
          </p:spPr>
        </p:pic>
        <p:sp>
          <p:nvSpPr>
            <p:cNvPr id="14" name="TextBox 13">
              <a:extLst>
                <a:ext uri="{FF2B5EF4-FFF2-40B4-BE49-F238E27FC236}">
                  <a16:creationId xmlns:a16="http://schemas.microsoft.com/office/drawing/2014/main" id="{0E86EE91-C0FB-7923-1517-EDC91627E721}"/>
                </a:ext>
              </a:extLst>
            </p:cNvPr>
            <p:cNvSpPr txBox="1"/>
            <p:nvPr/>
          </p:nvSpPr>
          <p:spPr>
            <a:xfrm>
              <a:off x="3845413" y="3601593"/>
              <a:ext cx="9144000" cy="2924454"/>
            </a:xfrm>
            <a:prstGeom prst="rect">
              <a:avLst/>
            </a:prstGeom>
            <a:solidFill>
              <a:schemeClr val="bg1"/>
            </a:solidFill>
            <a:ln>
              <a:solidFill>
                <a:schemeClr val="bg1"/>
              </a:solidFill>
            </a:ln>
          </p:spPr>
          <p:txBody>
            <a:bodyPr wrap="square" rtlCol="0">
              <a:spAutoFit/>
            </a:bodyPr>
            <a:lstStyle/>
            <a:p>
              <a:endParaRPr lang="en-US" dirty="0"/>
            </a:p>
          </p:txBody>
        </p:sp>
      </p:grpSp>
      <p:sp>
        <p:nvSpPr>
          <p:cNvPr id="7" name="Rectangle: Rounded Corners 6">
            <a:extLst>
              <a:ext uri="{FF2B5EF4-FFF2-40B4-BE49-F238E27FC236}">
                <a16:creationId xmlns:a16="http://schemas.microsoft.com/office/drawing/2014/main" id="{AE762D0D-4552-4575-B761-3D5B7E0532A0}"/>
              </a:ext>
            </a:extLst>
          </p:cNvPr>
          <p:cNvSpPr/>
          <p:nvPr/>
        </p:nvSpPr>
        <p:spPr>
          <a:xfrm>
            <a:off x="227084" y="1118752"/>
            <a:ext cx="2577374" cy="28060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EC5334F3-4DE0-B59D-4B86-F209D8F9E883}"/>
              </a:ext>
            </a:extLst>
          </p:cNvPr>
          <p:cNvPicPr>
            <a:picLocks noChangeAspect="1"/>
          </p:cNvPicPr>
          <p:nvPr/>
        </p:nvPicPr>
        <p:blipFill>
          <a:blip r:embed="rId8"/>
          <a:stretch>
            <a:fillRect/>
          </a:stretch>
        </p:blipFill>
        <p:spPr>
          <a:xfrm>
            <a:off x="132735" y="2728307"/>
            <a:ext cx="9144000" cy="1542473"/>
          </a:xfrm>
          <a:prstGeom prst="rect">
            <a:avLst/>
          </a:prstGeom>
        </p:spPr>
      </p:pic>
      <p:sp>
        <p:nvSpPr>
          <p:cNvPr id="2" name="TextBox 1">
            <a:extLst>
              <a:ext uri="{FF2B5EF4-FFF2-40B4-BE49-F238E27FC236}">
                <a16:creationId xmlns:a16="http://schemas.microsoft.com/office/drawing/2014/main" id="{F926B121-5529-114F-1998-4EF20D1D5D33}"/>
              </a:ext>
            </a:extLst>
          </p:cNvPr>
          <p:cNvSpPr txBox="1"/>
          <p:nvPr/>
        </p:nvSpPr>
        <p:spPr>
          <a:xfrm>
            <a:off x="6177236" y="194148"/>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Current Roster</a:t>
            </a:r>
          </a:p>
        </p:txBody>
      </p:sp>
      <p:sp>
        <p:nvSpPr>
          <p:cNvPr id="3" name="TextBox 2">
            <a:extLst>
              <a:ext uri="{FF2B5EF4-FFF2-40B4-BE49-F238E27FC236}">
                <a16:creationId xmlns:a16="http://schemas.microsoft.com/office/drawing/2014/main" id="{C65BC79E-8E3C-37FA-5473-CD6E7793D778}"/>
              </a:ext>
            </a:extLst>
          </p:cNvPr>
          <p:cNvSpPr txBox="1"/>
          <p:nvPr/>
        </p:nvSpPr>
        <p:spPr>
          <a:xfrm>
            <a:off x="6280028" y="546295"/>
            <a:ext cx="2417524" cy="600164"/>
          </a:xfrm>
          <a:prstGeom prst="rect">
            <a:avLst/>
          </a:prstGeom>
          <a:noFill/>
        </p:spPr>
        <p:txBody>
          <a:bodyPr wrap="square" rtlCol="0">
            <a:spAutoFit/>
          </a:bodyPr>
          <a:lstStyle/>
          <a:p>
            <a:r>
              <a:rPr lang="en-US" sz="1100" dirty="0"/>
              <a:t>Displays members who are currently assigned to your post.  Includes expired and deceased.</a:t>
            </a:r>
          </a:p>
        </p:txBody>
      </p:sp>
      <p:sp>
        <p:nvSpPr>
          <p:cNvPr id="6" name="Arrow: Left 5">
            <a:extLst>
              <a:ext uri="{FF2B5EF4-FFF2-40B4-BE49-F238E27FC236}">
                <a16:creationId xmlns:a16="http://schemas.microsoft.com/office/drawing/2014/main" id="{99E7ED8F-D83B-82E5-51FB-E3F1287D0312}"/>
              </a:ext>
            </a:extLst>
          </p:cNvPr>
          <p:cNvSpPr/>
          <p:nvPr/>
        </p:nvSpPr>
        <p:spPr>
          <a:xfrm rot="10800000">
            <a:off x="7830692" y="3136117"/>
            <a:ext cx="404623" cy="311339"/>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348FD850-CC47-780F-914F-7A202F738654}"/>
              </a:ext>
            </a:extLst>
          </p:cNvPr>
          <p:cNvPicPr>
            <a:picLocks noChangeAspect="1"/>
          </p:cNvPicPr>
          <p:nvPr/>
        </p:nvPicPr>
        <p:blipFill>
          <a:blip r:embed="rId9"/>
          <a:stretch>
            <a:fillRect/>
          </a:stretch>
        </p:blipFill>
        <p:spPr>
          <a:xfrm>
            <a:off x="1107695" y="3647405"/>
            <a:ext cx="1846350" cy="1245730"/>
          </a:xfrm>
          <a:prstGeom prst="rect">
            <a:avLst/>
          </a:prstGeom>
          <a:ln w="38100">
            <a:solidFill>
              <a:schemeClr val="tx2">
                <a:lumMod val="50000"/>
                <a:lumOff val="50000"/>
              </a:schemeClr>
            </a:solidFill>
          </a:ln>
        </p:spPr>
      </p:pic>
      <p:pic>
        <p:nvPicPr>
          <p:cNvPr id="13" name="Audio 12">
            <a:hlinkClick r:id="" action="ppaction://media"/>
            <a:extLst>
              <a:ext uri="{FF2B5EF4-FFF2-40B4-BE49-F238E27FC236}">
                <a16:creationId xmlns:a16="http://schemas.microsoft.com/office/drawing/2014/main" id="{45C4BBED-594A-4CB3-848E-35239BB46E47}"/>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621471808"/>
      </p:ext>
    </p:extLst>
  </p:cSld>
  <p:clrMapOvr>
    <a:masterClrMapping/>
  </p:clrMapOvr>
  <mc:AlternateContent xmlns:mc="http://schemas.openxmlformats.org/markup-compatibility/2006" xmlns:p14="http://schemas.microsoft.com/office/powerpoint/2010/main">
    <mc:Choice Requires="p14">
      <p:transition spd="med" p14:dur="700" advTm="18239">
        <p:fade/>
      </p:transition>
    </mc:Choice>
    <mc:Fallback xmlns="">
      <p:transition spd="med" advTm="182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3"/>
                </p:tgtEl>
              </p:cMediaNode>
            </p:audio>
          </p:childTnLst>
        </p:cTn>
      </p:par>
    </p:tnLst>
    <p:bldLst>
      <p:bldP spid="2" grpId="0" animBg="1"/>
      <p:bldP spid="3"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76760" y="-10391"/>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462E08A-916E-5231-5310-B4CC3686D71F}"/>
              </a:ext>
            </a:extLst>
          </p:cNvPr>
          <p:cNvPicPr>
            <a:picLocks noChangeAspect="1"/>
          </p:cNvPicPr>
          <p:nvPr/>
        </p:nvPicPr>
        <p:blipFill>
          <a:blip r:embed="rId6"/>
          <a:stretch>
            <a:fillRect/>
          </a:stretch>
        </p:blipFill>
        <p:spPr>
          <a:xfrm>
            <a:off x="104748" y="395019"/>
            <a:ext cx="9144000" cy="4539167"/>
          </a:xfrm>
          <a:prstGeom prst="rect">
            <a:avLst/>
          </a:prstGeom>
        </p:spPr>
      </p:pic>
      <p:pic>
        <p:nvPicPr>
          <p:cNvPr id="13" name="Picture 12">
            <a:extLst>
              <a:ext uri="{FF2B5EF4-FFF2-40B4-BE49-F238E27FC236}">
                <a16:creationId xmlns:a16="http://schemas.microsoft.com/office/drawing/2014/main" id="{65ED274A-9254-7240-DF6E-85DBAA8F9173}"/>
              </a:ext>
            </a:extLst>
          </p:cNvPr>
          <p:cNvPicPr>
            <a:picLocks noChangeAspect="1"/>
          </p:cNvPicPr>
          <p:nvPr/>
        </p:nvPicPr>
        <p:blipFill>
          <a:blip r:embed="rId7"/>
          <a:stretch>
            <a:fillRect/>
          </a:stretch>
        </p:blipFill>
        <p:spPr>
          <a:xfrm>
            <a:off x="213512" y="2962030"/>
            <a:ext cx="8807669" cy="1676435"/>
          </a:xfrm>
          <a:prstGeom prst="rect">
            <a:avLst/>
          </a:prstGeom>
        </p:spPr>
      </p:pic>
      <p:grpSp>
        <p:nvGrpSpPr>
          <p:cNvPr id="11" name="Group 10">
            <a:extLst>
              <a:ext uri="{FF2B5EF4-FFF2-40B4-BE49-F238E27FC236}">
                <a16:creationId xmlns:a16="http://schemas.microsoft.com/office/drawing/2014/main" id="{0C4CCEB4-4A78-6A8F-0769-869B9DD01471}"/>
              </a:ext>
            </a:extLst>
          </p:cNvPr>
          <p:cNvGrpSpPr/>
          <p:nvPr/>
        </p:nvGrpSpPr>
        <p:grpSpPr>
          <a:xfrm>
            <a:off x="3955077" y="2428751"/>
            <a:ext cx="2021680" cy="2836839"/>
            <a:chOff x="3814933" y="2326723"/>
            <a:chExt cx="2021680" cy="2836839"/>
          </a:xfrm>
        </p:grpSpPr>
        <p:sp>
          <p:nvSpPr>
            <p:cNvPr id="20" name="Oval 19">
              <a:extLst>
                <a:ext uri="{FF2B5EF4-FFF2-40B4-BE49-F238E27FC236}">
                  <a16:creationId xmlns:a16="http://schemas.microsoft.com/office/drawing/2014/main" id="{C2FB4EF5-73E2-4302-A4FE-54A520ADDFE8}"/>
                </a:ext>
              </a:extLst>
            </p:cNvPr>
            <p:cNvSpPr/>
            <p:nvPr/>
          </p:nvSpPr>
          <p:spPr>
            <a:xfrm>
              <a:off x="3814933" y="2326723"/>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9FDA882-5D72-67F8-1003-BEBFDF28B412}"/>
                </a:ext>
              </a:extLst>
            </p:cNvPr>
            <p:cNvPicPr>
              <a:picLocks noChangeAspect="1"/>
            </p:cNvPicPr>
            <p:nvPr/>
          </p:nvPicPr>
          <p:blipFill>
            <a:blip r:embed="rId8"/>
            <a:stretch>
              <a:fillRect/>
            </a:stretch>
          </p:blipFill>
          <p:spPr>
            <a:xfrm>
              <a:off x="4528038" y="2422181"/>
              <a:ext cx="1308575" cy="2741381"/>
            </a:xfrm>
            <a:prstGeom prst="rect">
              <a:avLst/>
            </a:prstGeom>
          </p:spPr>
        </p:pic>
        <p:cxnSp>
          <p:nvCxnSpPr>
            <p:cNvPr id="5" name="Straight Arrow Connector 4">
              <a:extLst>
                <a:ext uri="{FF2B5EF4-FFF2-40B4-BE49-F238E27FC236}">
                  <a16:creationId xmlns:a16="http://schemas.microsoft.com/office/drawing/2014/main" id="{2B8AD4C1-2317-ADC1-B76E-311160F11F73}"/>
                </a:ext>
              </a:extLst>
            </p:cNvPr>
            <p:cNvCxnSpPr>
              <a:stCxn id="20" idx="5"/>
            </p:cNvCxnSpPr>
            <p:nvPr/>
          </p:nvCxnSpPr>
          <p:spPr>
            <a:xfrm>
              <a:off x="4269395" y="2723835"/>
              <a:ext cx="302605" cy="14405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80CA6875-86F6-E9EA-D2A8-C70D3DA2CCE3}"/>
              </a:ext>
            </a:extLst>
          </p:cNvPr>
          <p:cNvSpPr txBox="1"/>
          <p:nvPr/>
        </p:nvSpPr>
        <p:spPr>
          <a:xfrm>
            <a:off x="6691030" y="121915"/>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Current Roster</a:t>
            </a:r>
          </a:p>
        </p:txBody>
      </p:sp>
      <p:sp>
        <p:nvSpPr>
          <p:cNvPr id="4" name="TextBox 3">
            <a:extLst>
              <a:ext uri="{FF2B5EF4-FFF2-40B4-BE49-F238E27FC236}">
                <a16:creationId xmlns:a16="http://schemas.microsoft.com/office/drawing/2014/main" id="{5589753F-59D5-DDB9-259C-86D2AC51E0A5}"/>
              </a:ext>
            </a:extLst>
          </p:cNvPr>
          <p:cNvSpPr txBox="1"/>
          <p:nvPr/>
        </p:nvSpPr>
        <p:spPr>
          <a:xfrm>
            <a:off x="6793822" y="474062"/>
            <a:ext cx="2417524" cy="600164"/>
          </a:xfrm>
          <a:prstGeom prst="rect">
            <a:avLst/>
          </a:prstGeom>
          <a:noFill/>
        </p:spPr>
        <p:txBody>
          <a:bodyPr wrap="square" rtlCol="0">
            <a:spAutoFit/>
          </a:bodyPr>
          <a:lstStyle/>
          <a:p>
            <a:r>
              <a:rPr lang="en-US" sz="1100" dirty="0"/>
              <a:t>Displays members who are currently assigned to your post.  Includes expired and deceased.</a:t>
            </a:r>
          </a:p>
        </p:txBody>
      </p:sp>
      <p:pic>
        <p:nvPicPr>
          <p:cNvPr id="19" name="Audio 18">
            <a:hlinkClick r:id="" action="ppaction://media"/>
            <a:extLst>
              <a:ext uri="{FF2B5EF4-FFF2-40B4-BE49-F238E27FC236}">
                <a16:creationId xmlns:a16="http://schemas.microsoft.com/office/drawing/2014/main" id="{F7B2E963-0F28-DB44-C2E9-F8218FD7F4F7}"/>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29957330"/>
      </p:ext>
    </p:extLst>
  </p:cSld>
  <p:clrMapOvr>
    <a:masterClrMapping/>
  </p:clrMapOvr>
  <mc:AlternateContent xmlns:mc="http://schemas.openxmlformats.org/markup-compatibility/2006" xmlns:p14="http://schemas.microsoft.com/office/powerpoint/2010/main">
    <mc:Choice Requires="p14">
      <p:transition spd="med" p14:dur="700" advTm="20047">
        <p:fade/>
      </p:transition>
    </mc:Choice>
    <mc:Fallback xmlns="">
      <p:transition spd="med" advTm="20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9"/>
                </p:tgtEl>
              </p:cMediaNode>
            </p:audio>
          </p:childTnLst>
        </p:cTn>
      </p:par>
    </p:tnLst>
    <p:bldLst>
      <p:bldP spid="2"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BBE5-EAE6-3CBE-2F1F-BAD8F1026A33}"/>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E388961-D93B-2BC9-7229-9C19CE0AC780}"/>
              </a:ext>
            </a:extLst>
          </p:cNvPr>
          <p:cNvSpPr txBox="1"/>
          <p:nvPr/>
        </p:nvSpPr>
        <p:spPr>
          <a:xfrm>
            <a:off x="0" y="0"/>
            <a:ext cx="9144000" cy="4705308"/>
          </a:xfrm>
          <a:prstGeom prst="rect">
            <a:avLst/>
          </a:prstGeom>
          <a:solidFill>
            <a:schemeClr val="bg1"/>
          </a:solidFill>
          <a:ln>
            <a:no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821BFA4D-872A-8DE6-37A8-68C766FF7CDF}"/>
              </a:ext>
            </a:extLst>
          </p:cNvPr>
          <p:cNvPicPr>
            <a:picLocks noChangeAspect="1"/>
          </p:cNvPicPr>
          <p:nvPr/>
        </p:nvPicPr>
        <p:blipFill>
          <a:blip r:embed="rId6"/>
          <a:stretch>
            <a:fillRect/>
          </a:stretch>
        </p:blipFill>
        <p:spPr>
          <a:xfrm>
            <a:off x="192069" y="41346"/>
            <a:ext cx="6078992" cy="4767390"/>
          </a:xfrm>
          <a:prstGeom prst="rect">
            <a:avLst/>
          </a:prstGeom>
        </p:spPr>
      </p:pic>
      <p:sp>
        <p:nvSpPr>
          <p:cNvPr id="6" name="Rectangle: Rounded Corners 5">
            <a:extLst>
              <a:ext uri="{FF2B5EF4-FFF2-40B4-BE49-F238E27FC236}">
                <a16:creationId xmlns:a16="http://schemas.microsoft.com/office/drawing/2014/main" id="{666FDA65-3B5C-F724-86FA-F280504DA3D6}"/>
              </a:ext>
            </a:extLst>
          </p:cNvPr>
          <p:cNvSpPr/>
          <p:nvPr/>
        </p:nvSpPr>
        <p:spPr>
          <a:xfrm>
            <a:off x="310444" y="1351140"/>
            <a:ext cx="2577374" cy="2806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E625EA1-218A-BC16-D5EB-A648A4B1EDED}"/>
              </a:ext>
            </a:extLst>
          </p:cNvPr>
          <p:cNvPicPr>
            <a:picLocks noChangeAspect="1"/>
          </p:cNvPicPr>
          <p:nvPr/>
        </p:nvPicPr>
        <p:blipFill>
          <a:blip r:embed="rId7"/>
          <a:stretch>
            <a:fillRect/>
          </a:stretch>
        </p:blipFill>
        <p:spPr>
          <a:xfrm>
            <a:off x="158804" y="1659559"/>
            <a:ext cx="8951931" cy="5470124"/>
          </a:xfrm>
          <a:prstGeom prst="rect">
            <a:avLst/>
          </a:prstGeom>
        </p:spPr>
      </p:pic>
      <p:sp>
        <p:nvSpPr>
          <p:cNvPr id="11" name="Arrow: Left 10">
            <a:extLst>
              <a:ext uri="{FF2B5EF4-FFF2-40B4-BE49-F238E27FC236}">
                <a16:creationId xmlns:a16="http://schemas.microsoft.com/office/drawing/2014/main" id="{F6D8D446-763F-549D-D753-B0CCB5508CB7}"/>
              </a:ext>
            </a:extLst>
          </p:cNvPr>
          <p:cNvSpPr/>
          <p:nvPr/>
        </p:nvSpPr>
        <p:spPr>
          <a:xfrm rot="16200000">
            <a:off x="3531662" y="2913752"/>
            <a:ext cx="439299" cy="311339"/>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9FEEC463-88C2-A7CA-6B57-063739A42F68}"/>
              </a:ext>
            </a:extLst>
          </p:cNvPr>
          <p:cNvSpPr/>
          <p:nvPr/>
        </p:nvSpPr>
        <p:spPr>
          <a:xfrm rot="10800000">
            <a:off x="7591204" y="3227788"/>
            <a:ext cx="404623" cy="311339"/>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5CD6E41-BC3C-9094-6C36-63EFD4B369F2}"/>
              </a:ext>
            </a:extLst>
          </p:cNvPr>
          <p:cNvSpPr txBox="1"/>
          <p:nvPr/>
        </p:nvSpPr>
        <p:spPr>
          <a:xfrm>
            <a:off x="3595642" y="6265905"/>
            <a:ext cx="2208087" cy="1208557"/>
          </a:xfrm>
          <a:prstGeom prst="rect">
            <a:avLst/>
          </a:prstGeom>
          <a:solidFill>
            <a:schemeClr val="bg1"/>
          </a:solidFill>
          <a:ln>
            <a:solidFill>
              <a:schemeClr val="bg1"/>
            </a:solidFill>
          </a:ln>
        </p:spPr>
        <p:txBody>
          <a:bodyPr wrap="square" rtlCol="0">
            <a:spAutoFit/>
          </a:bodyPr>
          <a:lstStyle/>
          <a:p>
            <a:endParaRPr lang="en-US" dirty="0"/>
          </a:p>
        </p:txBody>
      </p:sp>
      <p:pic>
        <p:nvPicPr>
          <p:cNvPr id="17" name="Picture 16">
            <a:extLst>
              <a:ext uri="{FF2B5EF4-FFF2-40B4-BE49-F238E27FC236}">
                <a16:creationId xmlns:a16="http://schemas.microsoft.com/office/drawing/2014/main" id="{FD931543-FD1E-EE1B-5A71-2E9139786629}"/>
              </a:ext>
            </a:extLst>
          </p:cNvPr>
          <p:cNvPicPr>
            <a:picLocks noChangeAspect="1"/>
          </p:cNvPicPr>
          <p:nvPr/>
        </p:nvPicPr>
        <p:blipFill>
          <a:blip r:embed="rId8"/>
          <a:stretch>
            <a:fillRect/>
          </a:stretch>
        </p:blipFill>
        <p:spPr>
          <a:xfrm>
            <a:off x="3124974" y="3769301"/>
            <a:ext cx="1799848" cy="1975443"/>
          </a:xfrm>
          <a:prstGeom prst="rect">
            <a:avLst/>
          </a:prstGeom>
          <a:ln w="38100">
            <a:solidFill>
              <a:srgbClr val="FF0000"/>
            </a:solidFill>
          </a:ln>
        </p:spPr>
      </p:pic>
      <p:sp>
        <p:nvSpPr>
          <p:cNvPr id="3" name="TextBox 2">
            <a:extLst>
              <a:ext uri="{FF2B5EF4-FFF2-40B4-BE49-F238E27FC236}">
                <a16:creationId xmlns:a16="http://schemas.microsoft.com/office/drawing/2014/main" id="{D0B5B8C4-C558-8CD8-213A-C539C81F15ED}"/>
              </a:ext>
            </a:extLst>
          </p:cNvPr>
          <p:cNvSpPr txBox="1"/>
          <p:nvPr/>
        </p:nvSpPr>
        <p:spPr>
          <a:xfrm>
            <a:off x="6109699" y="69659"/>
            <a:ext cx="2738463"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Member Online Renewal</a:t>
            </a:r>
          </a:p>
        </p:txBody>
      </p:sp>
      <p:sp>
        <p:nvSpPr>
          <p:cNvPr id="7" name="TextBox 6">
            <a:extLst>
              <a:ext uri="{FF2B5EF4-FFF2-40B4-BE49-F238E27FC236}">
                <a16:creationId xmlns:a16="http://schemas.microsoft.com/office/drawing/2014/main" id="{7DC75EA1-36B7-710A-2D73-89CF969BAE18}"/>
              </a:ext>
            </a:extLst>
          </p:cNvPr>
          <p:cNvSpPr txBox="1"/>
          <p:nvPr/>
        </p:nvSpPr>
        <p:spPr>
          <a:xfrm>
            <a:off x="6221973" y="423627"/>
            <a:ext cx="2738463" cy="430887"/>
          </a:xfrm>
          <a:prstGeom prst="rect">
            <a:avLst/>
          </a:prstGeom>
          <a:noFill/>
        </p:spPr>
        <p:txBody>
          <a:bodyPr wrap="square" rtlCol="0">
            <a:spAutoFit/>
          </a:bodyPr>
          <a:lstStyle/>
          <a:p>
            <a:r>
              <a:rPr lang="en-US" sz="1100" dirty="0"/>
              <a:t>Lists member paid online through national headquarters.</a:t>
            </a:r>
          </a:p>
        </p:txBody>
      </p:sp>
      <p:pic>
        <p:nvPicPr>
          <p:cNvPr id="9" name="Audio 8">
            <a:hlinkClick r:id="" action="ppaction://media"/>
            <a:extLst>
              <a:ext uri="{FF2B5EF4-FFF2-40B4-BE49-F238E27FC236}">
                <a16:creationId xmlns:a16="http://schemas.microsoft.com/office/drawing/2014/main" id="{F61C4094-C2BE-F68B-DC54-826167F00C46}"/>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pic>
        <p:nvPicPr>
          <p:cNvPr id="8" name="Picture 7">
            <a:extLst>
              <a:ext uri="{FF2B5EF4-FFF2-40B4-BE49-F238E27FC236}">
                <a16:creationId xmlns:a16="http://schemas.microsoft.com/office/drawing/2014/main" id="{26B6BB35-A11A-29FD-461F-FF8A3122E132}"/>
              </a:ext>
            </a:extLst>
          </p:cNvPr>
          <p:cNvPicPr>
            <a:picLocks noChangeAspect="1"/>
          </p:cNvPicPr>
          <p:nvPr/>
        </p:nvPicPr>
        <p:blipFill>
          <a:blip r:embed="rId10"/>
          <a:stretch>
            <a:fillRect/>
          </a:stretch>
        </p:blipFill>
        <p:spPr>
          <a:xfrm>
            <a:off x="569657" y="3289071"/>
            <a:ext cx="1323808" cy="791689"/>
          </a:xfrm>
          <a:prstGeom prst="rect">
            <a:avLst/>
          </a:prstGeom>
          <a:ln w="38100">
            <a:solidFill>
              <a:schemeClr val="tx2">
                <a:lumMod val="90000"/>
                <a:lumOff val="10000"/>
              </a:schemeClr>
            </a:solidFill>
          </a:ln>
        </p:spPr>
      </p:pic>
    </p:spTree>
    <p:custDataLst>
      <p:tags r:id="rId1"/>
    </p:custDataLst>
    <p:extLst>
      <p:ext uri="{BB962C8B-B14F-4D97-AF65-F5344CB8AC3E}">
        <p14:creationId xmlns:p14="http://schemas.microsoft.com/office/powerpoint/2010/main" val="319633662"/>
      </p:ext>
    </p:extLst>
  </p:cSld>
  <p:clrMapOvr>
    <a:masterClrMapping/>
  </p:clrMapOvr>
  <mc:AlternateContent xmlns:mc="http://schemas.openxmlformats.org/markup-compatibility/2006" xmlns:p14="http://schemas.microsoft.com/office/powerpoint/2010/main">
    <mc:Choice Requires="p14">
      <p:transition spd="med" p14:dur="700" advTm="39108">
        <p:fade/>
      </p:transition>
    </mc:Choice>
    <mc:Fallback xmlns="">
      <p:transition spd="med" advTm="391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0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1000"/>
                                        <p:tgtEl>
                                          <p:spTgt spid="8"/>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1000"/>
                                        <p:tgtEl>
                                          <p:spTgt spid="11"/>
                                        </p:tgtEl>
                                      </p:cBhvr>
                                    </p:animEffect>
                                  </p:childTnLst>
                                </p:cTn>
                              </p:par>
                              <p:par>
                                <p:cTn id="31" presetID="22" presetClass="entr" presetSubtype="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bldLst>
      <p:bldP spid="6" grpId="0" animBg="1"/>
      <p:bldP spid="11" grpId="0" animBg="1"/>
      <p:bldP spid="12" grpId="0" animBg="1"/>
      <p:bldP spid="3"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5F4DD91-2E5A-ACC7-E0DE-5FFE63C85BC7}"/>
              </a:ext>
            </a:extLst>
          </p:cNvPr>
          <p:cNvGrpSpPr/>
          <p:nvPr/>
        </p:nvGrpSpPr>
        <p:grpSpPr>
          <a:xfrm>
            <a:off x="0" y="0"/>
            <a:ext cx="9144000" cy="6858000"/>
            <a:chOff x="340388" y="0"/>
            <a:chExt cx="9144000" cy="6858000"/>
          </a:xfrm>
        </p:grpSpPr>
        <p:sp>
          <p:nvSpPr>
            <p:cNvPr id="7" name="Rectangle 6">
              <a:extLst>
                <a:ext uri="{FF2B5EF4-FFF2-40B4-BE49-F238E27FC236}">
                  <a16:creationId xmlns:a16="http://schemas.microsoft.com/office/drawing/2014/main" id="{4BD791C0-5645-6F69-E5EE-970D22D7EAAC}"/>
                </a:ext>
              </a:extLst>
            </p:cNvPr>
            <p:cNvSpPr/>
            <p:nvPr/>
          </p:nvSpPr>
          <p:spPr>
            <a:xfrm>
              <a:off x="340388"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16AF5B-309D-98C6-916A-0BB11EFEEF73}"/>
                </a:ext>
              </a:extLst>
            </p:cNvPr>
            <p:cNvSpPr/>
            <p:nvPr/>
          </p:nvSpPr>
          <p:spPr>
            <a:xfrm>
              <a:off x="2462365"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89A20F-2E1B-011E-94A1-6691F94BCCFE}"/>
                </a:ext>
              </a:extLst>
            </p:cNvPr>
            <p:cNvSpPr/>
            <p:nvPr/>
          </p:nvSpPr>
          <p:spPr>
            <a:xfrm>
              <a:off x="419150" y="151224"/>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picture containing font, graphics, screenshot, graphic design&#10;&#10;Description automatically generated">
              <a:extLst>
                <a:ext uri="{FF2B5EF4-FFF2-40B4-BE49-F238E27FC236}">
                  <a16:creationId xmlns:a16="http://schemas.microsoft.com/office/drawing/2014/main" id="{587E4618-C8DC-DE15-AD59-A74D09B6A309}"/>
                </a:ext>
              </a:extLst>
            </p:cNvPr>
            <p:cNvPicPr>
              <a:picLocks noChangeAspect="1"/>
            </p:cNvPicPr>
            <p:nvPr/>
          </p:nvPicPr>
          <p:blipFill>
            <a:blip r:embed="rId6"/>
            <a:stretch>
              <a:fillRect/>
            </a:stretch>
          </p:blipFill>
          <p:spPr>
            <a:xfrm>
              <a:off x="651887" y="238516"/>
              <a:ext cx="1542934" cy="425148"/>
            </a:xfrm>
            <a:prstGeom prst="rect">
              <a:avLst/>
            </a:prstGeom>
          </p:spPr>
        </p:pic>
        <p:sp>
          <p:nvSpPr>
            <p:cNvPr id="10" name="Rectangle 9">
              <a:extLst>
                <a:ext uri="{FF2B5EF4-FFF2-40B4-BE49-F238E27FC236}">
                  <a16:creationId xmlns:a16="http://schemas.microsoft.com/office/drawing/2014/main" id="{BADEE17C-E6BB-E136-1505-816F19833283}"/>
                </a:ext>
              </a:extLst>
            </p:cNvPr>
            <p:cNvSpPr/>
            <p:nvPr/>
          </p:nvSpPr>
          <p:spPr>
            <a:xfrm>
              <a:off x="651887" y="916934"/>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Content Placeholder 2">
            <a:extLst>
              <a:ext uri="{FF2B5EF4-FFF2-40B4-BE49-F238E27FC236}">
                <a16:creationId xmlns:a16="http://schemas.microsoft.com/office/drawing/2014/main" id="{4604E273-9790-C564-E704-5B37D49B4499}"/>
              </a:ext>
            </a:extLst>
          </p:cNvPr>
          <p:cNvSpPr>
            <a:spLocks noGrp="1"/>
          </p:cNvSpPr>
          <p:nvPr>
            <p:ph idx="1"/>
          </p:nvPr>
        </p:nvSpPr>
        <p:spPr>
          <a:xfrm>
            <a:off x="719461" y="1283739"/>
            <a:ext cx="7958294" cy="4508810"/>
          </a:xfrm>
        </p:spPr>
        <p:txBody>
          <a:bodyPr/>
          <a:lstStyle/>
          <a:p>
            <a:r>
              <a:rPr lang="en-US" dirty="0"/>
              <a:t>Consolidated Reports – CPR and CSR</a:t>
            </a:r>
          </a:p>
          <a:p>
            <a:r>
              <a:rPr lang="en-US" dirty="0"/>
              <a:t>Post/Squadron Current Roster</a:t>
            </a:r>
          </a:p>
          <a:p>
            <a:r>
              <a:rPr lang="en-US" dirty="0"/>
              <a:t>Member Online Renewals</a:t>
            </a:r>
          </a:p>
          <a:p>
            <a:r>
              <a:rPr lang="en-US" dirty="0"/>
              <a:t>Roster Updates</a:t>
            </a:r>
          </a:p>
          <a:p>
            <a:r>
              <a:rPr lang="en-US" dirty="0"/>
              <a:t>Member Dues History</a:t>
            </a:r>
          </a:p>
          <a:p>
            <a:r>
              <a:rPr lang="en-US" dirty="0"/>
              <a:t>Paid Members by Post / Squadron</a:t>
            </a:r>
          </a:p>
          <a:p>
            <a:r>
              <a:rPr lang="en-US" dirty="0"/>
              <a:t>3x10 Labels</a:t>
            </a:r>
          </a:p>
          <a:p>
            <a:r>
              <a:rPr lang="en-US" dirty="0"/>
              <a:t>Renewal Letter and Labels (New June 2023)</a:t>
            </a:r>
          </a:p>
          <a:p>
            <a:r>
              <a:rPr lang="en-US" dirty="0"/>
              <a:t>Find Members in My Area - HQ </a:t>
            </a:r>
            <a:r>
              <a:rPr lang="en-US" dirty="0" err="1"/>
              <a:t>Mbr</a:t>
            </a:r>
            <a:r>
              <a:rPr lang="en-US" dirty="0"/>
              <a:t> Listing  (TAL)</a:t>
            </a:r>
          </a:p>
          <a:p>
            <a:r>
              <a:rPr lang="en-US" dirty="0"/>
              <a:t>Project Stay Active (TAL)</a:t>
            </a:r>
          </a:p>
        </p:txBody>
      </p:sp>
      <p:sp>
        <p:nvSpPr>
          <p:cNvPr id="4" name="Title 1">
            <a:extLst>
              <a:ext uri="{FF2B5EF4-FFF2-40B4-BE49-F238E27FC236}">
                <a16:creationId xmlns:a16="http://schemas.microsoft.com/office/drawing/2014/main" id="{19A8AE3B-2615-8807-C420-52360CB89101}"/>
              </a:ext>
            </a:extLst>
          </p:cNvPr>
          <p:cNvSpPr txBox="1">
            <a:spLocks/>
          </p:cNvSpPr>
          <p:nvPr/>
        </p:nvSpPr>
        <p:spPr>
          <a:xfrm>
            <a:off x="2190578" y="198606"/>
            <a:ext cx="6300279" cy="4786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a:lstStyle>
          <a:p>
            <a:r>
              <a:rPr lang="en-US" dirty="0">
                <a:solidFill>
                  <a:schemeClr val="bg1"/>
                </a:solidFill>
              </a:rPr>
              <a:t>Reports, Labels &amp; Letters</a:t>
            </a:r>
          </a:p>
        </p:txBody>
      </p:sp>
      <p:pic>
        <p:nvPicPr>
          <p:cNvPr id="23" name="Audio 22">
            <a:hlinkClick r:id="" action="ppaction://media"/>
            <a:extLst>
              <a:ext uri="{FF2B5EF4-FFF2-40B4-BE49-F238E27FC236}">
                <a16:creationId xmlns:a16="http://schemas.microsoft.com/office/drawing/2014/main" id="{95DED347-B0A9-CB04-B3D1-80EDF07B53C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87030235"/>
      </p:ext>
    </p:extLst>
  </p:cSld>
  <p:clrMapOvr>
    <a:masterClrMapping/>
  </p:clrMapOvr>
  <mc:AlternateContent xmlns:mc="http://schemas.openxmlformats.org/markup-compatibility/2006" xmlns:p14="http://schemas.microsoft.com/office/powerpoint/2010/main">
    <mc:Choice Requires="p14">
      <p:transition spd="med" p14:dur="700" advTm="14144">
        <p:fade/>
      </p:transition>
    </mc:Choice>
    <mc:Fallback xmlns="">
      <p:transition spd="med" advTm="14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2503331-2442-4DA5-96C2-3D84CD820900}"/>
              </a:ext>
            </a:extLst>
          </p:cNvPr>
          <p:cNvSpPr txBox="1"/>
          <p:nvPr/>
        </p:nvSpPr>
        <p:spPr>
          <a:xfrm>
            <a:off x="268097" y="3282694"/>
            <a:ext cx="8610433" cy="2954655"/>
          </a:xfrm>
          <a:prstGeom prst="rect">
            <a:avLst/>
          </a:prstGeom>
          <a:solidFill>
            <a:schemeClr val="bg1"/>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1000" dirty="0"/>
          </a:p>
        </p:txBody>
      </p:sp>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1D03B10B-B617-0C01-2767-F1D5D31EB649}"/>
              </a:ext>
            </a:extLst>
          </p:cNvPr>
          <p:cNvGrpSpPr/>
          <p:nvPr/>
        </p:nvGrpSpPr>
        <p:grpSpPr>
          <a:xfrm>
            <a:off x="66366" y="384087"/>
            <a:ext cx="9144000" cy="3959944"/>
            <a:chOff x="129321" y="446572"/>
            <a:chExt cx="9144000" cy="3959944"/>
          </a:xfrm>
        </p:grpSpPr>
        <p:pic>
          <p:nvPicPr>
            <p:cNvPr id="13" name="Picture 12">
              <a:extLst>
                <a:ext uri="{FF2B5EF4-FFF2-40B4-BE49-F238E27FC236}">
                  <a16:creationId xmlns:a16="http://schemas.microsoft.com/office/drawing/2014/main" id="{49883E99-6C9E-3057-F169-0887998CC143}"/>
                </a:ext>
              </a:extLst>
            </p:cNvPr>
            <p:cNvPicPr>
              <a:picLocks noChangeAspect="1"/>
            </p:cNvPicPr>
            <p:nvPr/>
          </p:nvPicPr>
          <p:blipFill>
            <a:blip r:embed="rId6"/>
            <a:stretch>
              <a:fillRect/>
            </a:stretch>
          </p:blipFill>
          <p:spPr>
            <a:xfrm>
              <a:off x="357979" y="2788458"/>
              <a:ext cx="8517924" cy="1115844"/>
            </a:xfrm>
            <a:prstGeom prst="rect">
              <a:avLst/>
            </a:prstGeom>
          </p:spPr>
        </p:pic>
        <p:sp>
          <p:nvSpPr>
            <p:cNvPr id="14" name="TextBox 13">
              <a:extLst>
                <a:ext uri="{FF2B5EF4-FFF2-40B4-BE49-F238E27FC236}">
                  <a16:creationId xmlns:a16="http://schemas.microsoft.com/office/drawing/2014/main" id="{687F702B-A280-0D32-72FA-AFD5FDDC2D09}"/>
                </a:ext>
              </a:extLst>
            </p:cNvPr>
            <p:cNvSpPr txBox="1"/>
            <p:nvPr/>
          </p:nvSpPr>
          <p:spPr>
            <a:xfrm>
              <a:off x="357979" y="4191072"/>
              <a:ext cx="6905296" cy="215444"/>
            </a:xfrm>
            <a:prstGeom prst="rect">
              <a:avLst/>
            </a:prstGeom>
            <a:solidFill>
              <a:schemeClr val="bg1"/>
            </a:solidFill>
          </p:spPr>
          <p:txBody>
            <a:bodyPr wrap="square" rtlCol="0">
              <a:spAutoFit/>
            </a:bodyPr>
            <a:lstStyle/>
            <a:p>
              <a:r>
                <a:rPr lang="en-US" sz="800" dirty="0"/>
                <a:t>Total renewals this selection (1 Jul 2023 to 1 Jul 2023:  4                                                                 7/01/23 8:30PM</a:t>
              </a:r>
            </a:p>
          </p:txBody>
        </p:sp>
        <p:pic>
          <p:nvPicPr>
            <p:cNvPr id="25" name="Picture 24">
              <a:extLst>
                <a:ext uri="{FF2B5EF4-FFF2-40B4-BE49-F238E27FC236}">
                  <a16:creationId xmlns:a16="http://schemas.microsoft.com/office/drawing/2014/main" id="{9CDA1B79-42A1-D9EE-8FDF-0231ADC7388E}"/>
                </a:ext>
              </a:extLst>
            </p:cNvPr>
            <p:cNvPicPr>
              <a:picLocks noChangeAspect="1"/>
            </p:cNvPicPr>
            <p:nvPr/>
          </p:nvPicPr>
          <p:blipFill>
            <a:blip r:embed="rId7"/>
            <a:stretch>
              <a:fillRect/>
            </a:stretch>
          </p:blipFill>
          <p:spPr>
            <a:xfrm>
              <a:off x="129321" y="446572"/>
              <a:ext cx="9144000" cy="2401359"/>
            </a:xfrm>
            <a:prstGeom prst="rect">
              <a:avLst/>
            </a:prstGeom>
          </p:spPr>
        </p:pic>
      </p:grpSp>
      <p:sp>
        <p:nvSpPr>
          <p:cNvPr id="3" name="Oval 2">
            <a:extLst>
              <a:ext uri="{FF2B5EF4-FFF2-40B4-BE49-F238E27FC236}">
                <a16:creationId xmlns:a16="http://schemas.microsoft.com/office/drawing/2014/main" id="{89A72261-B3F1-DAE9-8D60-1E33B1DB4190}"/>
              </a:ext>
            </a:extLst>
          </p:cNvPr>
          <p:cNvSpPr/>
          <p:nvPr/>
        </p:nvSpPr>
        <p:spPr>
          <a:xfrm>
            <a:off x="3993931" y="2292416"/>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Audio 9">
            <a:hlinkClick r:id="" action="ppaction://media"/>
            <a:extLst>
              <a:ext uri="{FF2B5EF4-FFF2-40B4-BE49-F238E27FC236}">
                <a16:creationId xmlns:a16="http://schemas.microsoft.com/office/drawing/2014/main" id="{AE8FCECA-BFD8-5D37-6F95-C47867FFFED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
        <p:nvSpPr>
          <p:cNvPr id="7" name="TextBox 6">
            <a:extLst>
              <a:ext uri="{FF2B5EF4-FFF2-40B4-BE49-F238E27FC236}">
                <a16:creationId xmlns:a16="http://schemas.microsoft.com/office/drawing/2014/main" id="{4F17028C-2AD7-9B03-C477-FF12664F64C7}"/>
              </a:ext>
            </a:extLst>
          </p:cNvPr>
          <p:cNvSpPr txBox="1"/>
          <p:nvPr/>
        </p:nvSpPr>
        <p:spPr>
          <a:xfrm>
            <a:off x="6221973" y="423627"/>
            <a:ext cx="2738463" cy="430887"/>
          </a:xfrm>
          <a:prstGeom prst="rect">
            <a:avLst/>
          </a:prstGeom>
          <a:noFill/>
        </p:spPr>
        <p:txBody>
          <a:bodyPr wrap="square" rtlCol="0">
            <a:spAutoFit/>
          </a:bodyPr>
          <a:lstStyle/>
          <a:p>
            <a:r>
              <a:rPr lang="en-US" sz="1100" dirty="0"/>
              <a:t>Lists member paid online through national headquarters.</a:t>
            </a:r>
          </a:p>
        </p:txBody>
      </p:sp>
      <p:sp>
        <p:nvSpPr>
          <p:cNvPr id="11" name="TextBox 10">
            <a:extLst>
              <a:ext uri="{FF2B5EF4-FFF2-40B4-BE49-F238E27FC236}">
                <a16:creationId xmlns:a16="http://schemas.microsoft.com/office/drawing/2014/main" id="{E4700D3F-3C20-53B6-DBD3-AB5D11A45011}"/>
              </a:ext>
            </a:extLst>
          </p:cNvPr>
          <p:cNvSpPr txBox="1"/>
          <p:nvPr/>
        </p:nvSpPr>
        <p:spPr>
          <a:xfrm>
            <a:off x="6109699" y="69659"/>
            <a:ext cx="2738463"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Member Online Renewal</a:t>
            </a:r>
          </a:p>
        </p:txBody>
      </p:sp>
    </p:spTree>
    <p:custDataLst>
      <p:tags r:id="rId1"/>
    </p:custDataLst>
    <p:extLst>
      <p:ext uri="{BB962C8B-B14F-4D97-AF65-F5344CB8AC3E}">
        <p14:creationId xmlns:p14="http://schemas.microsoft.com/office/powerpoint/2010/main" val="1343600176"/>
      </p:ext>
    </p:extLst>
  </p:cSld>
  <p:clrMapOvr>
    <a:masterClrMapping/>
  </p:clrMapOvr>
  <mc:AlternateContent xmlns:mc="http://schemas.openxmlformats.org/markup-compatibility/2006" xmlns:p14="http://schemas.microsoft.com/office/powerpoint/2010/main">
    <mc:Choice Requires="p14">
      <p:transition spd="med" p14:dur="700" advTm="47275">
        <p:fade/>
      </p:transition>
    </mc:Choice>
    <mc:Fallback xmlns="">
      <p:transition spd="med" advTm="47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3" grpId="0" animBg="1"/>
      <p:bldP spid="7"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BBE5-EAE6-3CBE-2F1F-BAD8F1026A33}"/>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8E388961-D93B-2BC9-7229-9C19CE0AC780}"/>
              </a:ext>
            </a:extLst>
          </p:cNvPr>
          <p:cNvSpPr txBox="1"/>
          <p:nvPr/>
        </p:nvSpPr>
        <p:spPr>
          <a:xfrm>
            <a:off x="0" y="2425"/>
            <a:ext cx="9144000" cy="4705308"/>
          </a:xfrm>
          <a:prstGeom prst="rect">
            <a:avLst/>
          </a:prstGeom>
          <a:solidFill>
            <a:schemeClr val="bg1"/>
          </a:solidFill>
          <a:ln>
            <a:noFill/>
          </a:ln>
        </p:spPr>
        <p:txBody>
          <a:bodyPr wrap="square" rtlCol="0">
            <a:spAutoFit/>
          </a:bodyPr>
          <a:lstStyle/>
          <a:p>
            <a:endParaRPr lang="en-US" dirty="0"/>
          </a:p>
        </p:txBody>
      </p:sp>
      <p:pic>
        <p:nvPicPr>
          <p:cNvPr id="4" name="Picture 3">
            <a:extLst>
              <a:ext uri="{FF2B5EF4-FFF2-40B4-BE49-F238E27FC236}">
                <a16:creationId xmlns:a16="http://schemas.microsoft.com/office/drawing/2014/main" id="{821BFA4D-872A-8DE6-37A8-68C766FF7CDF}"/>
              </a:ext>
            </a:extLst>
          </p:cNvPr>
          <p:cNvPicPr>
            <a:picLocks noChangeAspect="1"/>
          </p:cNvPicPr>
          <p:nvPr/>
        </p:nvPicPr>
        <p:blipFill>
          <a:blip r:embed="rId6"/>
          <a:stretch>
            <a:fillRect/>
          </a:stretch>
        </p:blipFill>
        <p:spPr>
          <a:xfrm>
            <a:off x="339350" y="89676"/>
            <a:ext cx="6078992" cy="4767390"/>
          </a:xfrm>
          <a:prstGeom prst="rect">
            <a:avLst/>
          </a:prstGeom>
        </p:spPr>
      </p:pic>
      <p:sp>
        <p:nvSpPr>
          <p:cNvPr id="6" name="Rectangle: Rounded Corners 5">
            <a:extLst>
              <a:ext uri="{FF2B5EF4-FFF2-40B4-BE49-F238E27FC236}">
                <a16:creationId xmlns:a16="http://schemas.microsoft.com/office/drawing/2014/main" id="{B247A549-8018-A9C9-BF26-AA7B8EB720E4}"/>
              </a:ext>
            </a:extLst>
          </p:cNvPr>
          <p:cNvSpPr/>
          <p:nvPr/>
        </p:nvSpPr>
        <p:spPr>
          <a:xfrm>
            <a:off x="457200" y="1702126"/>
            <a:ext cx="2577374" cy="2806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B8E86B3-C1B0-F3A6-C2CA-64663ED9A721}"/>
              </a:ext>
            </a:extLst>
          </p:cNvPr>
          <p:cNvPicPr>
            <a:picLocks noChangeAspect="1"/>
          </p:cNvPicPr>
          <p:nvPr/>
        </p:nvPicPr>
        <p:blipFill>
          <a:blip r:embed="rId7"/>
          <a:stretch>
            <a:fillRect/>
          </a:stretch>
        </p:blipFill>
        <p:spPr>
          <a:xfrm>
            <a:off x="308133" y="2007220"/>
            <a:ext cx="8421658" cy="6858000"/>
          </a:xfrm>
          <a:prstGeom prst="rect">
            <a:avLst/>
          </a:prstGeom>
        </p:spPr>
      </p:pic>
      <p:grpSp>
        <p:nvGrpSpPr>
          <p:cNvPr id="17" name="Group 16">
            <a:extLst>
              <a:ext uri="{FF2B5EF4-FFF2-40B4-BE49-F238E27FC236}">
                <a16:creationId xmlns:a16="http://schemas.microsoft.com/office/drawing/2014/main" id="{2827AE4B-EB33-1DBC-051D-83CEC59EFC10}"/>
              </a:ext>
            </a:extLst>
          </p:cNvPr>
          <p:cNvGrpSpPr/>
          <p:nvPr/>
        </p:nvGrpSpPr>
        <p:grpSpPr>
          <a:xfrm>
            <a:off x="365219" y="2798980"/>
            <a:ext cx="8527733" cy="1339705"/>
            <a:chOff x="308133" y="3115573"/>
            <a:chExt cx="8527733" cy="1339705"/>
          </a:xfrm>
        </p:grpSpPr>
        <p:pic>
          <p:nvPicPr>
            <p:cNvPr id="14" name="Picture 13">
              <a:extLst>
                <a:ext uri="{FF2B5EF4-FFF2-40B4-BE49-F238E27FC236}">
                  <a16:creationId xmlns:a16="http://schemas.microsoft.com/office/drawing/2014/main" id="{F17970A6-A93D-ED16-2C6D-D8B3467EDB7C}"/>
                </a:ext>
              </a:extLst>
            </p:cNvPr>
            <p:cNvPicPr>
              <a:picLocks noChangeAspect="1"/>
            </p:cNvPicPr>
            <p:nvPr/>
          </p:nvPicPr>
          <p:blipFill>
            <a:blip r:embed="rId8"/>
            <a:stretch>
              <a:fillRect/>
            </a:stretch>
          </p:blipFill>
          <p:spPr>
            <a:xfrm>
              <a:off x="308133" y="3115573"/>
              <a:ext cx="8527733" cy="1339705"/>
            </a:xfrm>
            <a:prstGeom prst="rect">
              <a:avLst/>
            </a:prstGeom>
          </p:spPr>
        </p:pic>
        <p:pic>
          <p:nvPicPr>
            <p:cNvPr id="16" name="Picture 15">
              <a:extLst>
                <a:ext uri="{FF2B5EF4-FFF2-40B4-BE49-F238E27FC236}">
                  <a16:creationId xmlns:a16="http://schemas.microsoft.com/office/drawing/2014/main" id="{292A4A52-A603-3A14-F7E8-DF18829BA1A1}"/>
                </a:ext>
              </a:extLst>
            </p:cNvPr>
            <p:cNvPicPr>
              <a:picLocks noChangeAspect="1"/>
            </p:cNvPicPr>
            <p:nvPr/>
          </p:nvPicPr>
          <p:blipFill>
            <a:blip r:embed="rId9"/>
            <a:stretch>
              <a:fillRect/>
            </a:stretch>
          </p:blipFill>
          <p:spPr>
            <a:xfrm>
              <a:off x="925943" y="3429000"/>
              <a:ext cx="1000125" cy="238125"/>
            </a:xfrm>
            <a:prstGeom prst="rect">
              <a:avLst/>
            </a:prstGeom>
          </p:spPr>
        </p:pic>
      </p:grpSp>
      <p:sp>
        <p:nvSpPr>
          <p:cNvPr id="18" name="Arrow: Left 17">
            <a:extLst>
              <a:ext uri="{FF2B5EF4-FFF2-40B4-BE49-F238E27FC236}">
                <a16:creationId xmlns:a16="http://schemas.microsoft.com/office/drawing/2014/main" id="{5CDD9B15-DAF6-0E3A-2653-AF90E0C09FC2}"/>
              </a:ext>
            </a:extLst>
          </p:cNvPr>
          <p:cNvSpPr/>
          <p:nvPr/>
        </p:nvSpPr>
        <p:spPr>
          <a:xfrm rot="10800000">
            <a:off x="7550858" y="3194862"/>
            <a:ext cx="404623" cy="311339"/>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114347E4-8F71-B029-42DD-8CE9C8610784}"/>
              </a:ext>
            </a:extLst>
          </p:cNvPr>
          <p:cNvPicPr>
            <a:picLocks noChangeAspect="1"/>
          </p:cNvPicPr>
          <p:nvPr/>
        </p:nvPicPr>
        <p:blipFill>
          <a:blip r:embed="rId10"/>
          <a:stretch>
            <a:fillRect/>
          </a:stretch>
        </p:blipFill>
        <p:spPr>
          <a:xfrm>
            <a:off x="3250079" y="3920020"/>
            <a:ext cx="1799848" cy="1975443"/>
          </a:xfrm>
          <a:prstGeom prst="rect">
            <a:avLst/>
          </a:prstGeom>
          <a:ln w="38100">
            <a:solidFill>
              <a:srgbClr val="FF0000"/>
            </a:solidFill>
          </a:ln>
        </p:spPr>
      </p:pic>
      <p:pic>
        <p:nvPicPr>
          <p:cNvPr id="9" name="Picture 8">
            <a:extLst>
              <a:ext uri="{FF2B5EF4-FFF2-40B4-BE49-F238E27FC236}">
                <a16:creationId xmlns:a16="http://schemas.microsoft.com/office/drawing/2014/main" id="{210BC6F3-AA0D-6853-4C24-13AAE86AF4EE}"/>
              </a:ext>
            </a:extLst>
          </p:cNvPr>
          <p:cNvPicPr>
            <a:picLocks noChangeAspect="1"/>
          </p:cNvPicPr>
          <p:nvPr/>
        </p:nvPicPr>
        <p:blipFill>
          <a:blip r:embed="rId11"/>
          <a:stretch>
            <a:fillRect/>
          </a:stretch>
        </p:blipFill>
        <p:spPr>
          <a:xfrm>
            <a:off x="1424580" y="3900276"/>
            <a:ext cx="1060796" cy="664522"/>
          </a:xfrm>
          <a:prstGeom prst="rect">
            <a:avLst/>
          </a:prstGeom>
        </p:spPr>
      </p:pic>
      <p:pic>
        <p:nvPicPr>
          <p:cNvPr id="12" name="Picture 11">
            <a:extLst>
              <a:ext uri="{FF2B5EF4-FFF2-40B4-BE49-F238E27FC236}">
                <a16:creationId xmlns:a16="http://schemas.microsoft.com/office/drawing/2014/main" id="{02597AE4-E093-2ED6-FB28-C9BAE5C8A6AC}"/>
              </a:ext>
            </a:extLst>
          </p:cNvPr>
          <p:cNvPicPr>
            <a:picLocks noChangeAspect="1"/>
          </p:cNvPicPr>
          <p:nvPr/>
        </p:nvPicPr>
        <p:blipFill>
          <a:blip r:embed="rId12"/>
          <a:stretch>
            <a:fillRect/>
          </a:stretch>
        </p:blipFill>
        <p:spPr>
          <a:xfrm>
            <a:off x="5518537" y="3924764"/>
            <a:ext cx="1600200" cy="1076325"/>
          </a:xfrm>
          <a:prstGeom prst="rect">
            <a:avLst/>
          </a:prstGeom>
          <a:ln w="38100">
            <a:solidFill>
              <a:schemeClr val="accent6">
                <a:lumMod val="60000"/>
                <a:lumOff val="40000"/>
              </a:schemeClr>
            </a:solidFill>
          </a:ln>
        </p:spPr>
      </p:pic>
      <p:sp>
        <p:nvSpPr>
          <p:cNvPr id="11" name="TextBox 10">
            <a:extLst>
              <a:ext uri="{FF2B5EF4-FFF2-40B4-BE49-F238E27FC236}">
                <a16:creationId xmlns:a16="http://schemas.microsoft.com/office/drawing/2014/main" id="{54330BAF-089A-C7AE-E962-1D4B1F19B63B}"/>
              </a:ext>
            </a:extLst>
          </p:cNvPr>
          <p:cNvSpPr txBox="1"/>
          <p:nvPr/>
        </p:nvSpPr>
        <p:spPr>
          <a:xfrm>
            <a:off x="6269276" y="285488"/>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Roster Updates</a:t>
            </a:r>
          </a:p>
        </p:txBody>
      </p:sp>
      <p:sp>
        <p:nvSpPr>
          <p:cNvPr id="13" name="TextBox 12">
            <a:extLst>
              <a:ext uri="{FF2B5EF4-FFF2-40B4-BE49-F238E27FC236}">
                <a16:creationId xmlns:a16="http://schemas.microsoft.com/office/drawing/2014/main" id="{6E8F75A0-2585-8423-6135-B5ADD0D59E61}"/>
              </a:ext>
            </a:extLst>
          </p:cNvPr>
          <p:cNvSpPr txBox="1"/>
          <p:nvPr/>
        </p:nvSpPr>
        <p:spPr>
          <a:xfrm>
            <a:off x="6312267" y="655118"/>
            <a:ext cx="2417524" cy="769441"/>
          </a:xfrm>
          <a:prstGeom prst="rect">
            <a:avLst/>
          </a:prstGeom>
          <a:noFill/>
        </p:spPr>
        <p:txBody>
          <a:bodyPr wrap="square" rtlCol="0">
            <a:spAutoFit/>
          </a:bodyPr>
          <a:lstStyle/>
          <a:p>
            <a:r>
              <a:rPr lang="en-US" sz="1100" dirty="0"/>
              <a:t>Updates to member information for address, deceased status, transfer information and new members (new join).</a:t>
            </a:r>
          </a:p>
        </p:txBody>
      </p:sp>
      <p:pic>
        <p:nvPicPr>
          <p:cNvPr id="7" name="Audio 6">
            <a:hlinkClick r:id="" action="ppaction://media"/>
            <a:extLst>
              <a:ext uri="{FF2B5EF4-FFF2-40B4-BE49-F238E27FC236}">
                <a16:creationId xmlns:a16="http://schemas.microsoft.com/office/drawing/2014/main" id="{975F2AE9-2BCD-D64F-FFD5-5B1FAFE6F406}"/>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239632914"/>
      </p:ext>
    </p:extLst>
  </p:cSld>
  <p:clrMapOvr>
    <a:masterClrMapping/>
  </p:clrMapOvr>
  <mc:AlternateContent xmlns:mc="http://schemas.openxmlformats.org/markup-compatibility/2006" xmlns:p14="http://schemas.microsoft.com/office/powerpoint/2010/main">
    <mc:Choice Requires="p14">
      <p:transition spd="med" p14:dur="700" advTm="36649">
        <p:fade/>
      </p:transition>
    </mc:Choice>
    <mc:Fallback xmlns="">
      <p:transition spd="med" advTm="36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000"/>
                                        <p:tgtEl>
                                          <p:spTgt spid="11"/>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par>
                                <p:cTn id="25" presetID="22"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bldLst>
      <p:bldP spid="18" grpId="0" animBg="1"/>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7752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59113"/>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93AED69-0B3E-4548-AE44-02DE15FD72DA}"/>
              </a:ext>
            </a:extLst>
          </p:cNvPr>
          <p:cNvPicPr>
            <a:picLocks noChangeAspect="1"/>
          </p:cNvPicPr>
          <p:nvPr/>
        </p:nvPicPr>
        <p:blipFill>
          <a:blip r:embed="rId6"/>
          <a:stretch>
            <a:fillRect/>
          </a:stretch>
        </p:blipFill>
        <p:spPr>
          <a:xfrm>
            <a:off x="82823" y="318813"/>
            <a:ext cx="9144000" cy="2180337"/>
          </a:xfrm>
          <a:prstGeom prst="rect">
            <a:avLst/>
          </a:prstGeom>
        </p:spPr>
      </p:pic>
      <p:grpSp>
        <p:nvGrpSpPr>
          <p:cNvPr id="5" name="Group 4">
            <a:extLst>
              <a:ext uri="{FF2B5EF4-FFF2-40B4-BE49-F238E27FC236}">
                <a16:creationId xmlns:a16="http://schemas.microsoft.com/office/drawing/2014/main" id="{937B696D-03F4-4473-8B1D-57B741E1AA92}"/>
              </a:ext>
            </a:extLst>
          </p:cNvPr>
          <p:cNvGrpSpPr/>
          <p:nvPr/>
        </p:nvGrpSpPr>
        <p:grpSpPr>
          <a:xfrm>
            <a:off x="167156" y="2237250"/>
            <a:ext cx="8809687" cy="2877611"/>
            <a:chOff x="132735" y="2307579"/>
            <a:chExt cx="8919713" cy="2898475"/>
          </a:xfrm>
        </p:grpSpPr>
        <p:pic>
          <p:nvPicPr>
            <p:cNvPr id="7" name="Picture 6">
              <a:extLst>
                <a:ext uri="{FF2B5EF4-FFF2-40B4-BE49-F238E27FC236}">
                  <a16:creationId xmlns:a16="http://schemas.microsoft.com/office/drawing/2014/main" id="{C824E594-EF32-4476-9D8B-1AB9DA4C9E6D}"/>
                </a:ext>
              </a:extLst>
            </p:cNvPr>
            <p:cNvPicPr>
              <a:picLocks noChangeAspect="1"/>
            </p:cNvPicPr>
            <p:nvPr/>
          </p:nvPicPr>
          <p:blipFill>
            <a:blip r:embed="rId7"/>
            <a:stretch>
              <a:fillRect/>
            </a:stretch>
          </p:blipFill>
          <p:spPr>
            <a:xfrm>
              <a:off x="357022" y="2307579"/>
              <a:ext cx="8695426" cy="2898475"/>
            </a:xfrm>
            <a:prstGeom prst="rect">
              <a:avLst/>
            </a:prstGeom>
          </p:spPr>
        </p:pic>
        <p:pic>
          <p:nvPicPr>
            <p:cNvPr id="12" name="Picture 11">
              <a:extLst>
                <a:ext uri="{FF2B5EF4-FFF2-40B4-BE49-F238E27FC236}">
                  <a16:creationId xmlns:a16="http://schemas.microsoft.com/office/drawing/2014/main" id="{A11FF32F-B8E9-494C-9F34-E509630CB3DD}"/>
                </a:ext>
              </a:extLst>
            </p:cNvPr>
            <p:cNvPicPr>
              <a:picLocks noChangeAspect="1"/>
            </p:cNvPicPr>
            <p:nvPr/>
          </p:nvPicPr>
          <p:blipFill>
            <a:blip r:embed="rId8"/>
            <a:stretch>
              <a:fillRect/>
            </a:stretch>
          </p:blipFill>
          <p:spPr>
            <a:xfrm>
              <a:off x="132735" y="2992750"/>
              <a:ext cx="8696027" cy="2188252"/>
            </a:xfrm>
            <a:prstGeom prst="rect">
              <a:avLst/>
            </a:prstGeom>
          </p:spPr>
        </p:pic>
      </p:grpSp>
      <p:grpSp>
        <p:nvGrpSpPr>
          <p:cNvPr id="14" name="Group 13">
            <a:extLst>
              <a:ext uri="{FF2B5EF4-FFF2-40B4-BE49-F238E27FC236}">
                <a16:creationId xmlns:a16="http://schemas.microsoft.com/office/drawing/2014/main" id="{1238366D-BF8D-78AE-5614-9538AE5C5292}"/>
              </a:ext>
            </a:extLst>
          </p:cNvPr>
          <p:cNvGrpSpPr/>
          <p:nvPr/>
        </p:nvGrpSpPr>
        <p:grpSpPr>
          <a:xfrm>
            <a:off x="132735" y="1416106"/>
            <a:ext cx="9066480" cy="645098"/>
            <a:chOff x="55215" y="1384119"/>
            <a:chExt cx="9144000" cy="677085"/>
          </a:xfrm>
        </p:grpSpPr>
        <p:pic>
          <p:nvPicPr>
            <p:cNvPr id="4" name="Picture 3">
              <a:extLst>
                <a:ext uri="{FF2B5EF4-FFF2-40B4-BE49-F238E27FC236}">
                  <a16:creationId xmlns:a16="http://schemas.microsoft.com/office/drawing/2014/main" id="{2592C886-0AEA-4D35-877E-F507AE1A18CD}"/>
                </a:ext>
              </a:extLst>
            </p:cNvPr>
            <p:cNvPicPr>
              <a:picLocks noChangeAspect="1"/>
            </p:cNvPicPr>
            <p:nvPr/>
          </p:nvPicPr>
          <p:blipFill>
            <a:blip r:embed="rId9"/>
            <a:stretch>
              <a:fillRect/>
            </a:stretch>
          </p:blipFill>
          <p:spPr>
            <a:xfrm>
              <a:off x="55215" y="1384119"/>
              <a:ext cx="9144000" cy="677085"/>
            </a:xfrm>
            <a:prstGeom prst="rect">
              <a:avLst/>
            </a:prstGeom>
          </p:spPr>
        </p:pic>
        <p:pic>
          <p:nvPicPr>
            <p:cNvPr id="13" name="Picture 12">
              <a:extLst>
                <a:ext uri="{FF2B5EF4-FFF2-40B4-BE49-F238E27FC236}">
                  <a16:creationId xmlns:a16="http://schemas.microsoft.com/office/drawing/2014/main" id="{E2D264D7-0BFB-7301-3B29-42C79085E5DD}"/>
                </a:ext>
              </a:extLst>
            </p:cNvPr>
            <p:cNvPicPr>
              <a:picLocks noChangeAspect="1"/>
            </p:cNvPicPr>
            <p:nvPr/>
          </p:nvPicPr>
          <p:blipFill>
            <a:blip r:embed="rId10"/>
            <a:stretch>
              <a:fillRect/>
            </a:stretch>
          </p:blipFill>
          <p:spPr>
            <a:xfrm>
              <a:off x="450485" y="1651358"/>
              <a:ext cx="1000125" cy="238125"/>
            </a:xfrm>
            <a:prstGeom prst="rect">
              <a:avLst/>
            </a:prstGeom>
          </p:spPr>
        </p:pic>
      </p:grpSp>
      <p:sp>
        <p:nvSpPr>
          <p:cNvPr id="15" name="Oval 14">
            <a:extLst>
              <a:ext uri="{FF2B5EF4-FFF2-40B4-BE49-F238E27FC236}">
                <a16:creationId xmlns:a16="http://schemas.microsoft.com/office/drawing/2014/main" id="{67EAC267-CB19-4178-580B-8B81FDFF46B5}"/>
              </a:ext>
            </a:extLst>
          </p:cNvPr>
          <p:cNvSpPr/>
          <p:nvPr/>
        </p:nvSpPr>
        <p:spPr>
          <a:xfrm>
            <a:off x="3999579" y="2206129"/>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Audio 17">
            <a:hlinkClick r:id="" action="ppaction://media"/>
            <a:extLst>
              <a:ext uri="{FF2B5EF4-FFF2-40B4-BE49-F238E27FC236}">
                <a16:creationId xmlns:a16="http://schemas.microsoft.com/office/drawing/2014/main" id="{C3849473-AD4B-1672-F399-3A759955863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7004304" y="4718304"/>
            <a:ext cx="2057400" cy="2057400"/>
          </a:xfrm>
          <a:prstGeom prst="ellipse">
            <a:avLst/>
          </a:prstGeom>
        </p:spPr>
      </p:pic>
      <p:sp>
        <p:nvSpPr>
          <p:cNvPr id="11" name="TextBox 10">
            <a:extLst>
              <a:ext uri="{FF2B5EF4-FFF2-40B4-BE49-F238E27FC236}">
                <a16:creationId xmlns:a16="http://schemas.microsoft.com/office/drawing/2014/main" id="{3D4DEA74-8730-71AE-985C-3FEBF82EE96D}"/>
              </a:ext>
            </a:extLst>
          </p:cNvPr>
          <p:cNvSpPr txBox="1"/>
          <p:nvPr/>
        </p:nvSpPr>
        <p:spPr>
          <a:xfrm>
            <a:off x="6516328" y="118809"/>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Roster Updates</a:t>
            </a:r>
          </a:p>
        </p:txBody>
      </p:sp>
      <p:sp>
        <p:nvSpPr>
          <p:cNvPr id="19" name="TextBox 18">
            <a:extLst>
              <a:ext uri="{FF2B5EF4-FFF2-40B4-BE49-F238E27FC236}">
                <a16:creationId xmlns:a16="http://schemas.microsoft.com/office/drawing/2014/main" id="{B6A75985-851A-17F9-D21B-4D14BE13C299}"/>
              </a:ext>
            </a:extLst>
          </p:cNvPr>
          <p:cNvSpPr txBox="1"/>
          <p:nvPr/>
        </p:nvSpPr>
        <p:spPr>
          <a:xfrm>
            <a:off x="6559319" y="488439"/>
            <a:ext cx="2417524" cy="769441"/>
          </a:xfrm>
          <a:prstGeom prst="rect">
            <a:avLst/>
          </a:prstGeom>
          <a:noFill/>
        </p:spPr>
        <p:txBody>
          <a:bodyPr wrap="square" rtlCol="0">
            <a:spAutoFit/>
          </a:bodyPr>
          <a:lstStyle/>
          <a:p>
            <a:r>
              <a:rPr lang="en-US" sz="1100" dirty="0"/>
              <a:t>Updates to member information for address, deceased status, transfer information and new members (new join).</a:t>
            </a:r>
          </a:p>
        </p:txBody>
      </p:sp>
    </p:spTree>
    <p:custDataLst>
      <p:tags r:id="rId1"/>
    </p:custDataLst>
    <p:extLst>
      <p:ext uri="{BB962C8B-B14F-4D97-AF65-F5344CB8AC3E}">
        <p14:creationId xmlns:p14="http://schemas.microsoft.com/office/powerpoint/2010/main" val="848825886"/>
      </p:ext>
    </p:extLst>
  </p:cSld>
  <p:clrMapOvr>
    <a:masterClrMapping/>
  </p:clrMapOvr>
  <mc:AlternateContent xmlns:mc="http://schemas.openxmlformats.org/markup-compatibility/2006" xmlns:p14="http://schemas.microsoft.com/office/powerpoint/2010/main">
    <mc:Choice Requires="p14">
      <p:transition spd="slow" p14:dur="1200" advTm="8663">
        <p14:prism/>
      </p:transition>
    </mc:Choice>
    <mc:Fallback xmlns="">
      <p:transition spd="slow" advTm="86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22" presetClass="entr" presetSubtype="1"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up)">
                                      <p:cBhvr>
                                        <p:cTn id="9" dur="1000"/>
                                        <p:tgtEl>
                                          <p:spTgt spid="11"/>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bldLst>
      <p:bldP spid="11"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1B2C6C-7FD9-4F26-8426-375F4F667E07}"/>
              </a:ext>
            </a:extLst>
          </p:cNvPr>
          <p:cNvSpPr txBox="1"/>
          <p:nvPr/>
        </p:nvSpPr>
        <p:spPr>
          <a:xfrm>
            <a:off x="6574076" y="234424"/>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Member Dues History</a:t>
            </a:r>
          </a:p>
        </p:txBody>
      </p:sp>
      <p:pic>
        <p:nvPicPr>
          <p:cNvPr id="3" name="Picture 2">
            <a:extLst>
              <a:ext uri="{FF2B5EF4-FFF2-40B4-BE49-F238E27FC236}">
                <a16:creationId xmlns:a16="http://schemas.microsoft.com/office/drawing/2014/main" id="{D2AB3949-4E7A-0316-068C-40C04A1D5624}"/>
              </a:ext>
            </a:extLst>
          </p:cNvPr>
          <p:cNvPicPr>
            <a:picLocks noChangeAspect="1"/>
          </p:cNvPicPr>
          <p:nvPr/>
        </p:nvPicPr>
        <p:blipFill>
          <a:blip r:embed="rId6"/>
          <a:stretch>
            <a:fillRect/>
          </a:stretch>
        </p:blipFill>
        <p:spPr>
          <a:xfrm>
            <a:off x="323742" y="337066"/>
            <a:ext cx="6078992" cy="4767390"/>
          </a:xfrm>
          <a:prstGeom prst="rect">
            <a:avLst/>
          </a:prstGeom>
        </p:spPr>
      </p:pic>
      <p:sp>
        <p:nvSpPr>
          <p:cNvPr id="10" name="Rectangle: Rounded Corners 9">
            <a:extLst>
              <a:ext uri="{FF2B5EF4-FFF2-40B4-BE49-F238E27FC236}">
                <a16:creationId xmlns:a16="http://schemas.microsoft.com/office/drawing/2014/main" id="{5CF6EEE6-3219-D5F2-6D14-974951990870}"/>
              </a:ext>
            </a:extLst>
          </p:cNvPr>
          <p:cNvSpPr/>
          <p:nvPr/>
        </p:nvSpPr>
        <p:spPr>
          <a:xfrm>
            <a:off x="471755" y="2217520"/>
            <a:ext cx="2577374" cy="2806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B5816A92-47B7-64C1-6125-52AC3ED8C744}"/>
              </a:ext>
            </a:extLst>
          </p:cNvPr>
          <p:cNvSpPr txBox="1"/>
          <p:nvPr/>
        </p:nvSpPr>
        <p:spPr>
          <a:xfrm>
            <a:off x="6574076" y="603756"/>
            <a:ext cx="2417524" cy="430887"/>
          </a:xfrm>
          <a:prstGeom prst="rect">
            <a:avLst/>
          </a:prstGeom>
          <a:noFill/>
        </p:spPr>
        <p:txBody>
          <a:bodyPr wrap="square" rtlCol="0">
            <a:spAutoFit/>
          </a:bodyPr>
          <a:lstStyle/>
          <a:p>
            <a:r>
              <a:rPr lang="en-US" sz="1100" dirty="0"/>
              <a:t>Displays member payments from 2011 to current.</a:t>
            </a:r>
          </a:p>
        </p:txBody>
      </p:sp>
      <p:pic>
        <p:nvPicPr>
          <p:cNvPr id="17" name="Audio 16">
            <a:hlinkClick r:id="" action="ppaction://media"/>
            <a:extLst>
              <a:ext uri="{FF2B5EF4-FFF2-40B4-BE49-F238E27FC236}">
                <a16:creationId xmlns:a16="http://schemas.microsoft.com/office/drawing/2014/main" id="{A5344632-B4B5-181D-9902-467839BA427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259956385"/>
      </p:ext>
    </p:extLst>
  </p:cSld>
  <p:clrMapOvr>
    <a:masterClrMapping/>
  </p:clrMapOvr>
  <mc:AlternateContent xmlns:mc="http://schemas.openxmlformats.org/markup-compatibility/2006" xmlns:p14="http://schemas.microsoft.com/office/powerpoint/2010/main">
    <mc:Choice Requires="p14">
      <p:transition spd="med" p14:dur="700" advTm="7722">
        <p:fade/>
      </p:transition>
    </mc:Choice>
    <mc:Fallback xmlns="">
      <p:transition spd="med" advTm="77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5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7"/>
                </p:tgtEl>
              </p:cMediaNode>
            </p:audio>
          </p:childTnLst>
        </p:cTn>
      </p:par>
    </p:tnLst>
    <p:bldLst>
      <p:bldP spid="6"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60BBEE3-EDD6-2AA2-2B83-F77A1239E7F5}"/>
              </a:ext>
            </a:extLst>
          </p:cNvPr>
          <p:cNvPicPr>
            <a:picLocks noChangeAspect="1"/>
          </p:cNvPicPr>
          <p:nvPr/>
        </p:nvPicPr>
        <p:blipFill>
          <a:blip r:embed="rId6"/>
          <a:stretch>
            <a:fillRect/>
          </a:stretch>
        </p:blipFill>
        <p:spPr>
          <a:xfrm>
            <a:off x="152400" y="326424"/>
            <a:ext cx="8870773" cy="6858000"/>
          </a:xfrm>
          <a:prstGeom prst="rect">
            <a:avLst/>
          </a:prstGeom>
          <a:ln w="28575">
            <a:noFill/>
          </a:ln>
        </p:spPr>
      </p:pic>
      <p:pic>
        <p:nvPicPr>
          <p:cNvPr id="15" name="Picture 14">
            <a:extLst>
              <a:ext uri="{FF2B5EF4-FFF2-40B4-BE49-F238E27FC236}">
                <a16:creationId xmlns:a16="http://schemas.microsoft.com/office/drawing/2014/main" id="{B83C3A2C-1783-6DD3-E5DA-D40B6EB90D55}"/>
              </a:ext>
            </a:extLst>
          </p:cNvPr>
          <p:cNvPicPr>
            <a:picLocks noChangeAspect="1"/>
          </p:cNvPicPr>
          <p:nvPr/>
        </p:nvPicPr>
        <p:blipFill>
          <a:blip r:embed="rId7"/>
          <a:stretch>
            <a:fillRect/>
          </a:stretch>
        </p:blipFill>
        <p:spPr>
          <a:xfrm>
            <a:off x="3112077" y="1473761"/>
            <a:ext cx="1028700" cy="723900"/>
          </a:xfrm>
          <a:prstGeom prst="rect">
            <a:avLst/>
          </a:prstGeom>
          <a:ln w="38100">
            <a:solidFill>
              <a:srgbClr val="FF0000"/>
            </a:solidFill>
          </a:ln>
        </p:spPr>
      </p:pic>
      <p:sp>
        <p:nvSpPr>
          <p:cNvPr id="18" name="Arrow: Left 17">
            <a:extLst>
              <a:ext uri="{FF2B5EF4-FFF2-40B4-BE49-F238E27FC236}">
                <a16:creationId xmlns:a16="http://schemas.microsoft.com/office/drawing/2014/main" id="{EBDBE4A1-F049-7F4B-0966-02540108162A}"/>
              </a:ext>
            </a:extLst>
          </p:cNvPr>
          <p:cNvSpPr/>
          <p:nvPr/>
        </p:nvSpPr>
        <p:spPr>
          <a:xfrm rot="10800000">
            <a:off x="7658213" y="1419175"/>
            <a:ext cx="404623" cy="311339"/>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D282F2E-7AF4-244D-075A-CEB1B14F906A}"/>
              </a:ext>
            </a:extLst>
          </p:cNvPr>
          <p:cNvSpPr txBox="1"/>
          <p:nvPr/>
        </p:nvSpPr>
        <p:spPr>
          <a:xfrm>
            <a:off x="789709" y="1430370"/>
            <a:ext cx="1560424" cy="215444"/>
          </a:xfrm>
          <a:prstGeom prst="rect">
            <a:avLst/>
          </a:prstGeom>
          <a:solidFill>
            <a:schemeClr val="bg1"/>
          </a:solidFill>
          <a:ln w="38100">
            <a:solidFill>
              <a:srgbClr val="0070C0"/>
            </a:solidFill>
          </a:ln>
        </p:spPr>
        <p:txBody>
          <a:bodyPr wrap="square" rtlCol="0">
            <a:spAutoFit/>
          </a:bodyPr>
          <a:lstStyle/>
          <a:p>
            <a:r>
              <a:rPr lang="en-US" sz="800" dirty="0"/>
              <a:t>9-digit ID</a:t>
            </a:r>
          </a:p>
        </p:txBody>
      </p:sp>
      <p:grpSp>
        <p:nvGrpSpPr>
          <p:cNvPr id="26" name="Group 25">
            <a:extLst>
              <a:ext uri="{FF2B5EF4-FFF2-40B4-BE49-F238E27FC236}">
                <a16:creationId xmlns:a16="http://schemas.microsoft.com/office/drawing/2014/main" id="{B684F4C0-29E7-4175-D965-5B14E124FE4C}"/>
              </a:ext>
            </a:extLst>
          </p:cNvPr>
          <p:cNvGrpSpPr/>
          <p:nvPr/>
        </p:nvGrpSpPr>
        <p:grpSpPr>
          <a:xfrm>
            <a:off x="193897" y="1136105"/>
            <a:ext cx="8950103" cy="6245817"/>
            <a:chOff x="116318" y="2207703"/>
            <a:chExt cx="8819752" cy="8043255"/>
          </a:xfrm>
        </p:grpSpPr>
        <p:grpSp>
          <p:nvGrpSpPr>
            <p:cNvPr id="14" name="Group 13">
              <a:extLst>
                <a:ext uri="{FF2B5EF4-FFF2-40B4-BE49-F238E27FC236}">
                  <a16:creationId xmlns:a16="http://schemas.microsoft.com/office/drawing/2014/main" id="{3B88B516-E523-67AA-58AB-83D5DC4E6B54}"/>
                </a:ext>
              </a:extLst>
            </p:cNvPr>
            <p:cNvGrpSpPr/>
            <p:nvPr/>
          </p:nvGrpSpPr>
          <p:grpSpPr>
            <a:xfrm>
              <a:off x="116318" y="2207703"/>
              <a:ext cx="8819752" cy="5403334"/>
              <a:chOff x="61596" y="2530213"/>
              <a:chExt cx="8819752" cy="5403334"/>
            </a:xfrm>
          </p:grpSpPr>
          <p:pic>
            <p:nvPicPr>
              <p:cNvPr id="16" name="Picture 15">
                <a:extLst>
                  <a:ext uri="{FF2B5EF4-FFF2-40B4-BE49-F238E27FC236}">
                    <a16:creationId xmlns:a16="http://schemas.microsoft.com/office/drawing/2014/main" id="{D6BBC5B4-4B91-9EB1-A97D-BFFDF41D4905}"/>
                  </a:ext>
                </a:extLst>
              </p:cNvPr>
              <p:cNvPicPr>
                <a:picLocks noChangeAspect="1"/>
              </p:cNvPicPr>
              <p:nvPr/>
            </p:nvPicPr>
            <p:blipFill>
              <a:blip r:embed="rId8"/>
              <a:stretch>
                <a:fillRect/>
              </a:stretch>
            </p:blipFill>
            <p:spPr>
              <a:xfrm>
                <a:off x="61596" y="2530213"/>
                <a:ext cx="8819752" cy="5403334"/>
              </a:xfrm>
              <a:prstGeom prst="rect">
                <a:avLst/>
              </a:prstGeom>
            </p:spPr>
          </p:pic>
          <p:sp>
            <p:nvSpPr>
              <p:cNvPr id="19" name="TextBox 18">
                <a:extLst>
                  <a:ext uri="{FF2B5EF4-FFF2-40B4-BE49-F238E27FC236}">
                    <a16:creationId xmlns:a16="http://schemas.microsoft.com/office/drawing/2014/main" id="{55C65A3D-3E21-BB8D-9793-6D566F2491EB}"/>
                  </a:ext>
                </a:extLst>
              </p:cNvPr>
              <p:cNvSpPr txBox="1"/>
              <p:nvPr/>
            </p:nvSpPr>
            <p:spPr>
              <a:xfrm>
                <a:off x="736374" y="2761102"/>
                <a:ext cx="1553138" cy="293622"/>
              </a:xfrm>
              <a:prstGeom prst="rect">
                <a:avLst/>
              </a:prstGeom>
              <a:solidFill>
                <a:schemeClr val="bg1"/>
              </a:solidFill>
              <a:ln w="28575">
                <a:solidFill>
                  <a:schemeClr val="tx2">
                    <a:lumMod val="75000"/>
                    <a:lumOff val="25000"/>
                  </a:schemeClr>
                </a:solidFill>
              </a:ln>
            </p:spPr>
            <p:txBody>
              <a:bodyPr wrap="square" rtlCol="0">
                <a:spAutoFit/>
              </a:bodyPr>
              <a:lstStyle/>
              <a:p>
                <a:r>
                  <a:rPr lang="en-US" sz="800" dirty="0"/>
                  <a:t>9-digit ID</a:t>
                </a:r>
              </a:p>
            </p:txBody>
          </p:sp>
        </p:grpSp>
        <p:pic>
          <p:nvPicPr>
            <p:cNvPr id="25" name="Picture 24">
              <a:extLst>
                <a:ext uri="{FF2B5EF4-FFF2-40B4-BE49-F238E27FC236}">
                  <a16:creationId xmlns:a16="http://schemas.microsoft.com/office/drawing/2014/main" id="{725B03E1-16D0-5E98-9143-FCCDCD11F774}"/>
                </a:ext>
              </a:extLst>
            </p:cNvPr>
            <p:cNvPicPr>
              <a:picLocks noChangeAspect="1"/>
            </p:cNvPicPr>
            <p:nvPr/>
          </p:nvPicPr>
          <p:blipFill>
            <a:blip r:embed="rId9"/>
            <a:stretch>
              <a:fillRect/>
            </a:stretch>
          </p:blipFill>
          <p:spPr>
            <a:xfrm>
              <a:off x="217419" y="3160242"/>
              <a:ext cx="8596399" cy="7090716"/>
            </a:xfrm>
            <a:prstGeom prst="rect">
              <a:avLst/>
            </a:prstGeom>
          </p:spPr>
        </p:pic>
      </p:grpSp>
      <p:sp>
        <p:nvSpPr>
          <p:cNvPr id="4" name="Oval 3">
            <a:extLst>
              <a:ext uri="{FF2B5EF4-FFF2-40B4-BE49-F238E27FC236}">
                <a16:creationId xmlns:a16="http://schemas.microsoft.com/office/drawing/2014/main" id="{141FC35A-5DA5-1CD4-F0F7-2CB51D6404C1}"/>
              </a:ext>
            </a:extLst>
          </p:cNvPr>
          <p:cNvSpPr/>
          <p:nvPr/>
        </p:nvSpPr>
        <p:spPr>
          <a:xfrm>
            <a:off x="4088510" y="1497891"/>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2F4D0BD-7A98-85CB-6B48-8D7C0D1599D1}"/>
              </a:ext>
            </a:extLst>
          </p:cNvPr>
          <p:cNvSpPr txBox="1"/>
          <p:nvPr/>
        </p:nvSpPr>
        <p:spPr>
          <a:xfrm>
            <a:off x="6574076" y="603756"/>
            <a:ext cx="2417524" cy="430887"/>
          </a:xfrm>
          <a:prstGeom prst="rect">
            <a:avLst/>
          </a:prstGeom>
          <a:noFill/>
        </p:spPr>
        <p:txBody>
          <a:bodyPr wrap="square" rtlCol="0">
            <a:spAutoFit/>
          </a:bodyPr>
          <a:lstStyle/>
          <a:p>
            <a:r>
              <a:rPr lang="en-US" sz="1100" dirty="0"/>
              <a:t>Displays member payments from 2011 to current.</a:t>
            </a:r>
          </a:p>
        </p:txBody>
      </p:sp>
      <p:sp>
        <p:nvSpPr>
          <p:cNvPr id="10" name="TextBox 9">
            <a:extLst>
              <a:ext uri="{FF2B5EF4-FFF2-40B4-BE49-F238E27FC236}">
                <a16:creationId xmlns:a16="http://schemas.microsoft.com/office/drawing/2014/main" id="{D246765A-5010-CEA7-9A82-24C98E697C6A}"/>
              </a:ext>
            </a:extLst>
          </p:cNvPr>
          <p:cNvSpPr txBox="1"/>
          <p:nvPr/>
        </p:nvSpPr>
        <p:spPr>
          <a:xfrm>
            <a:off x="6574076" y="234424"/>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Member Dues History</a:t>
            </a:r>
          </a:p>
        </p:txBody>
      </p:sp>
      <p:pic>
        <p:nvPicPr>
          <p:cNvPr id="20" name="Audio 19">
            <a:hlinkClick r:id="" action="ppaction://media"/>
            <a:extLst>
              <a:ext uri="{FF2B5EF4-FFF2-40B4-BE49-F238E27FC236}">
                <a16:creationId xmlns:a16="http://schemas.microsoft.com/office/drawing/2014/main" id="{6C623ADB-79A3-0375-25D3-3A622890CAA2}"/>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265535487"/>
      </p:ext>
    </p:extLst>
  </p:cSld>
  <p:clrMapOvr>
    <a:masterClrMapping/>
  </p:clrMapOvr>
  <mc:AlternateContent xmlns:mc="http://schemas.openxmlformats.org/markup-compatibility/2006" xmlns:p14="http://schemas.microsoft.com/office/powerpoint/2010/main">
    <mc:Choice Requires="p14">
      <p:transition spd="med" p14:dur="700" advTm="12827">
        <p:fade/>
      </p:transition>
    </mc:Choice>
    <mc:Fallback xmlns="">
      <p:transition spd="med" advTm="128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22" presetClass="entr" presetSubtype="1"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1000"/>
                                        <p:tgtEl>
                                          <p:spTgt spid="18"/>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0"/>
                </p:tgtEl>
              </p:cMediaNode>
            </p:audio>
          </p:childTnLst>
        </p:cTn>
      </p:par>
    </p:tnLst>
    <p:bldLst>
      <p:bldP spid="18" grpId="0" animBg="1"/>
      <p:bldP spid="2" grpId="0" animBg="1"/>
      <p:bldP spid="4" grpId="0" animBg="1"/>
      <p:bldP spid="6"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265471"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1B2C6C-7FD9-4F26-8426-375F4F667E07}"/>
              </a:ext>
            </a:extLst>
          </p:cNvPr>
          <p:cNvSpPr txBox="1"/>
          <p:nvPr/>
        </p:nvSpPr>
        <p:spPr>
          <a:xfrm>
            <a:off x="6402734" y="152400"/>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Paid Members</a:t>
            </a:r>
          </a:p>
        </p:txBody>
      </p:sp>
      <p:pic>
        <p:nvPicPr>
          <p:cNvPr id="3" name="Picture 2">
            <a:extLst>
              <a:ext uri="{FF2B5EF4-FFF2-40B4-BE49-F238E27FC236}">
                <a16:creationId xmlns:a16="http://schemas.microsoft.com/office/drawing/2014/main" id="{D2AB3949-4E7A-0316-068C-40C04A1D5624}"/>
              </a:ext>
            </a:extLst>
          </p:cNvPr>
          <p:cNvPicPr>
            <a:picLocks noChangeAspect="1"/>
          </p:cNvPicPr>
          <p:nvPr/>
        </p:nvPicPr>
        <p:blipFill>
          <a:blip r:embed="rId6"/>
          <a:stretch>
            <a:fillRect/>
          </a:stretch>
        </p:blipFill>
        <p:spPr>
          <a:xfrm>
            <a:off x="323742" y="337066"/>
            <a:ext cx="6078992" cy="4767390"/>
          </a:xfrm>
          <a:prstGeom prst="rect">
            <a:avLst/>
          </a:prstGeom>
        </p:spPr>
      </p:pic>
      <p:sp>
        <p:nvSpPr>
          <p:cNvPr id="2" name="Rectangle: Rounded Corners 1">
            <a:extLst>
              <a:ext uri="{FF2B5EF4-FFF2-40B4-BE49-F238E27FC236}">
                <a16:creationId xmlns:a16="http://schemas.microsoft.com/office/drawing/2014/main" id="{77106D57-EABD-92D6-C50B-ED5ECFCE176A}"/>
              </a:ext>
            </a:extLst>
          </p:cNvPr>
          <p:cNvSpPr/>
          <p:nvPr/>
        </p:nvSpPr>
        <p:spPr>
          <a:xfrm>
            <a:off x="523709" y="2440155"/>
            <a:ext cx="2780599" cy="2806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3C084AA-99EB-BEBE-16F2-DDBCE68CE502}"/>
              </a:ext>
            </a:extLst>
          </p:cNvPr>
          <p:cNvSpPr txBox="1"/>
          <p:nvPr/>
        </p:nvSpPr>
        <p:spPr>
          <a:xfrm>
            <a:off x="6461005" y="521732"/>
            <a:ext cx="2417524" cy="769441"/>
          </a:xfrm>
          <a:prstGeom prst="rect">
            <a:avLst/>
          </a:prstGeom>
          <a:noFill/>
        </p:spPr>
        <p:txBody>
          <a:bodyPr wrap="square" rtlCol="0">
            <a:spAutoFit/>
          </a:bodyPr>
          <a:lstStyle/>
          <a:p>
            <a:r>
              <a:rPr lang="en-US" sz="1100" dirty="0"/>
              <a:t>Paid members for the current membership year.  Includes members who paid yet transferred out.</a:t>
            </a:r>
          </a:p>
        </p:txBody>
      </p:sp>
      <p:pic>
        <p:nvPicPr>
          <p:cNvPr id="14" name="Audio 13">
            <a:hlinkClick r:id="" action="ppaction://media"/>
            <a:extLst>
              <a:ext uri="{FF2B5EF4-FFF2-40B4-BE49-F238E27FC236}">
                <a16:creationId xmlns:a16="http://schemas.microsoft.com/office/drawing/2014/main" id="{A72794D2-42C2-337C-02E8-9592553A0BF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332903355"/>
      </p:ext>
    </p:extLst>
  </p:cSld>
  <p:clrMapOvr>
    <a:masterClrMapping/>
  </p:clrMapOvr>
  <mc:AlternateContent xmlns:mc="http://schemas.openxmlformats.org/markup-compatibility/2006" xmlns:p14="http://schemas.microsoft.com/office/powerpoint/2010/main">
    <mc:Choice Requires="p14">
      <p:transition spd="med" p14:dur="700" advTm="13206">
        <p:fade/>
      </p:transition>
    </mc:Choice>
    <mc:Fallback xmlns="">
      <p:transition spd="med" advTm="13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bldLst>
      <p:bldP spid="6"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CF62604-9C98-29FF-5EA9-C680E518C8DA}"/>
              </a:ext>
            </a:extLst>
          </p:cNvPr>
          <p:cNvPicPr>
            <a:picLocks noChangeAspect="1"/>
          </p:cNvPicPr>
          <p:nvPr/>
        </p:nvPicPr>
        <p:blipFill>
          <a:blip r:embed="rId6"/>
          <a:stretch>
            <a:fillRect/>
          </a:stretch>
        </p:blipFill>
        <p:spPr>
          <a:xfrm>
            <a:off x="455140" y="293892"/>
            <a:ext cx="8746598" cy="4803096"/>
          </a:xfrm>
          <a:prstGeom prst="rect">
            <a:avLst/>
          </a:prstGeom>
        </p:spPr>
      </p:pic>
      <p:sp>
        <p:nvSpPr>
          <p:cNvPr id="8" name="Arrow: Left 7">
            <a:extLst>
              <a:ext uri="{FF2B5EF4-FFF2-40B4-BE49-F238E27FC236}">
                <a16:creationId xmlns:a16="http://schemas.microsoft.com/office/drawing/2014/main" id="{94AECF5A-54DD-65B0-C3A2-14264F78AFB2}"/>
              </a:ext>
            </a:extLst>
          </p:cNvPr>
          <p:cNvSpPr/>
          <p:nvPr/>
        </p:nvSpPr>
        <p:spPr>
          <a:xfrm rot="10800000">
            <a:off x="7773081" y="1851663"/>
            <a:ext cx="404623" cy="311339"/>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D1B77F3-1ED9-322F-BBB1-ECBD6E97EED9}"/>
              </a:ext>
            </a:extLst>
          </p:cNvPr>
          <p:cNvPicPr>
            <a:picLocks noChangeAspect="1"/>
          </p:cNvPicPr>
          <p:nvPr/>
        </p:nvPicPr>
        <p:blipFill>
          <a:blip r:embed="rId7"/>
          <a:stretch>
            <a:fillRect/>
          </a:stretch>
        </p:blipFill>
        <p:spPr>
          <a:xfrm>
            <a:off x="810903" y="2173801"/>
            <a:ext cx="1028206" cy="577754"/>
          </a:xfrm>
          <a:prstGeom prst="rect">
            <a:avLst/>
          </a:prstGeom>
          <a:ln w="38100">
            <a:solidFill>
              <a:srgbClr val="FF0000"/>
            </a:solidFill>
          </a:ln>
        </p:spPr>
      </p:pic>
      <p:pic>
        <p:nvPicPr>
          <p:cNvPr id="13" name="Picture 12">
            <a:extLst>
              <a:ext uri="{FF2B5EF4-FFF2-40B4-BE49-F238E27FC236}">
                <a16:creationId xmlns:a16="http://schemas.microsoft.com/office/drawing/2014/main" id="{E3FAB995-3F6C-70FF-C023-6A1702DB3D11}"/>
              </a:ext>
            </a:extLst>
          </p:cNvPr>
          <p:cNvPicPr>
            <a:picLocks noChangeAspect="1"/>
          </p:cNvPicPr>
          <p:nvPr/>
        </p:nvPicPr>
        <p:blipFill>
          <a:blip r:embed="rId8"/>
          <a:stretch>
            <a:fillRect/>
          </a:stretch>
        </p:blipFill>
        <p:spPr>
          <a:xfrm>
            <a:off x="2070101" y="2106361"/>
            <a:ext cx="1372103" cy="859536"/>
          </a:xfrm>
          <a:prstGeom prst="rect">
            <a:avLst/>
          </a:prstGeom>
        </p:spPr>
      </p:pic>
      <p:pic>
        <p:nvPicPr>
          <p:cNvPr id="15" name="Picture 14">
            <a:extLst>
              <a:ext uri="{FF2B5EF4-FFF2-40B4-BE49-F238E27FC236}">
                <a16:creationId xmlns:a16="http://schemas.microsoft.com/office/drawing/2014/main" id="{E0071913-B356-005D-827D-4E7345C274A4}"/>
              </a:ext>
            </a:extLst>
          </p:cNvPr>
          <p:cNvPicPr>
            <a:picLocks noChangeAspect="1"/>
          </p:cNvPicPr>
          <p:nvPr/>
        </p:nvPicPr>
        <p:blipFill>
          <a:blip r:embed="rId9"/>
          <a:stretch>
            <a:fillRect/>
          </a:stretch>
        </p:blipFill>
        <p:spPr>
          <a:xfrm>
            <a:off x="3663058" y="2134462"/>
            <a:ext cx="1308575" cy="1333984"/>
          </a:xfrm>
          <a:prstGeom prst="rect">
            <a:avLst/>
          </a:prstGeom>
          <a:ln w="38100">
            <a:solidFill>
              <a:schemeClr val="accent6"/>
            </a:solidFill>
          </a:ln>
        </p:spPr>
      </p:pic>
      <p:grpSp>
        <p:nvGrpSpPr>
          <p:cNvPr id="27" name="Group 26">
            <a:extLst>
              <a:ext uri="{FF2B5EF4-FFF2-40B4-BE49-F238E27FC236}">
                <a16:creationId xmlns:a16="http://schemas.microsoft.com/office/drawing/2014/main" id="{6B54C05F-CD9D-22F5-95FB-7B3FCEA52442}"/>
              </a:ext>
            </a:extLst>
          </p:cNvPr>
          <p:cNvGrpSpPr/>
          <p:nvPr/>
        </p:nvGrpSpPr>
        <p:grpSpPr>
          <a:xfrm>
            <a:off x="289309" y="1636128"/>
            <a:ext cx="8673364" cy="4041962"/>
            <a:chOff x="354605" y="1094608"/>
            <a:chExt cx="9313104" cy="3502281"/>
          </a:xfrm>
        </p:grpSpPr>
        <p:grpSp>
          <p:nvGrpSpPr>
            <p:cNvPr id="19" name="Group 18">
              <a:extLst>
                <a:ext uri="{FF2B5EF4-FFF2-40B4-BE49-F238E27FC236}">
                  <a16:creationId xmlns:a16="http://schemas.microsoft.com/office/drawing/2014/main" id="{C188EC1F-9164-9BBF-06E6-D3332FAC92E3}"/>
                </a:ext>
              </a:extLst>
            </p:cNvPr>
            <p:cNvGrpSpPr/>
            <p:nvPr/>
          </p:nvGrpSpPr>
          <p:grpSpPr>
            <a:xfrm>
              <a:off x="523709" y="1094608"/>
              <a:ext cx="9144000" cy="3502281"/>
              <a:chOff x="192734" y="4243868"/>
              <a:chExt cx="9144000" cy="3502281"/>
            </a:xfrm>
          </p:grpSpPr>
          <p:pic>
            <p:nvPicPr>
              <p:cNvPr id="17" name="Picture 16">
                <a:extLst>
                  <a:ext uri="{FF2B5EF4-FFF2-40B4-BE49-F238E27FC236}">
                    <a16:creationId xmlns:a16="http://schemas.microsoft.com/office/drawing/2014/main" id="{0BD4A32B-DCD9-1353-5AEE-43FD02EE3FF2}"/>
                  </a:ext>
                </a:extLst>
              </p:cNvPr>
              <p:cNvPicPr>
                <a:picLocks noChangeAspect="1"/>
              </p:cNvPicPr>
              <p:nvPr/>
            </p:nvPicPr>
            <p:blipFill>
              <a:blip r:embed="rId10"/>
              <a:stretch>
                <a:fillRect/>
              </a:stretch>
            </p:blipFill>
            <p:spPr>
              <a:xfrm>
                <a:off x="192734" y="4243868"/>
                <a:ext cx="9144000" cy="3502281"/>
              </a:xfrm>
              <a:prstGeom prst="rect">
                <a:avLst/>
              </a:prstGeom>
            </p:spPr>
          </p:pic>
          <p:pic>
            <p:nvPicPr>
              <p:cNvPr id="18" name="Picture 17">
                <a:extLst>
                  <a:ext uri="{FF2B5EF4-FFF2-40B4-BE49-F238E27FC236}">
                    <a16:creationId xmlns:a16="http://schemas.microsoft.com/office/drawing/2014/main" id="{4587029F-5877-D2AC-447A-525EAB60E6DB}"/>
                  </a:ext>
                </a:extLst>
              </p:cNvPr>
              <p:cNvPicPr>
                <a:picLocks noChangeAspect="1"/>
              </p:cNvPicPr>
              <p:nvPr/>
            </p:nvPicPr>
            <p:blipFill>
              <a:blip r:embed="rId11"/>
              <a:stretch>
                <a:fillRect/>
              </a:stretch>
            </p:blipFill>
            <p:spPr>
              <a:xfrm>
                <a:off x="2305843" y="4348142"/>
                <a:ext cx="1000125" cy="238125"/>
              </a:xfrm>
              <a:prstGeom prst="rect">
                <a:avLst/>
              </a:prstGeom>
            </p:spPr>
          </p:pic>
        </p:grpSp>
        <p:pic>
          <p:nvPicPr>
            <p:cNvPr id="26" name="Picture 25">
              <a:extLst>
                <a:ext uri="{FF2B5EF4-FFF2-40B4-BE49-F238E27FC236}">
                  <a16:creationId xmlns:a16="http://schemas.microsoft.com/office/drawing/2014/main" id="{6427A8D1-0E6C-58C2-F755-20290A9D5B1F}"/>
                </a:ext>
              </a:extLst>
            </p:cNvPr>
            <p:cNvPicPr>
              <a:picLocks noChangeAspect="1"/>
            </p:cNvPicPr>
            <p:nvPr/>
          </p:nvPicPr>
          <p:blipFill>
            <a:blip r:embed="rId12"/>
            <a:stretch>
              <a:fillRect/>
            </a:stretch>
          </p:blipFill>
          <p:spPr>
            <a:xfrm>
              <a:off x="354605" y="1947537"/>
              <a:ext cx="9144000" cy="2439201"/>
            </a:xfrm>
            <a:prstGeom prst="rect">
              <a:avLst/>
            </a:prstGeom>
          </p:spPr>
        </p:pic>
      </p:grpSp>
      <p:sp>
        <p:nvSpPr>
          <p:cNvPr id="10" name="Oval 9">
            <a:extLst>
              <a:ext uri="{FF2B5EF4-FFF2-40B4-BE49-F238E27FC236}">
                <a16:creationId xmlns:a16="http://schemas.microsoft.com/office/drawing/2014/main" id="{C9276B5C-1188-CFB3-E0A4-EBF4AB336CC3}"/>
              </a:ext>
            </a:extLst>
          </p:cNvPr>
          <p:cNvSpPr/>
          <p:nvPr/>
        </p:nvSpPr>
        <p:spPr>
          <a:xfrm>
            <a:off x="4093556" y="2230194"/>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Audio 19">
            <a:hlinkClick r:id="" action="ppaction://media"/>
            <a:extLst>
              <a:ext uri="{FF2B5EF4-FFF2-40B4-BE49-F238E27FC236}">
                <a16:creationId xmlns:a16="http://schemas.microsoft.com/office/drawing/2014/main" id="{1F6A273B-A29A-A67D-266E-E46B28B9FAE4}"/>
              </a:ext>
            </a:extLst>
          </p:cNvPr>
          <p:cNvPicPr>
            <a:picLocks noChangeAspect="1"/>
          </p:cNvPicPr>
          <p:nvPr>
            <a:audioFile r:link="rId3"/>
            <p:extLst>
              <p:ext uri="{DAA4B4D4-6D71-4841-9C94-3DE7FCFB9230}">
                <p14:media xmlns:p14="http://schemas.microsoft.com/office/powerpoint/2010/main" r:embed="rId2"/>
              </p:ext>
            </p:extLst>
          </p:nvPr>
        </p:nvPicPr>
        <p:blipFill>
          <a:blip r:embed="rId13"/>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760844084"/>
      </p:ext>
    </p:extLst>
  </p:cSld>
  <p:clrMapOvr>
    <a:masterClrMapping/>
  </p:clrMapOvr>
  <mc:AlternateContent xmlns:mc="http://schemas.openxmlformats.org/markup-compatibility/2006" xmlns:p14="http://schemas.microsoft.com/office/powerpoint/2010/main">
    <mc:Choice Requires="p14">
      <p:transition spd="med" p14:dur="700" advTm="21203">
        <p:fade/>
      </p:transition>
    </mc:Choice>
    <mc:Fallback xmlns="">
      <p:transition spd="med" advTm="212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10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0"/>
                </p:tgtEl>
              </p:cMediaNode>
            </p:audio>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1B2C6C-7FD9-4F26-8426-375F4F667E07}"/>
              </a:ext>
            </a:extLst>
          </p:cNvPr>
          <p:cNvSpPr txBox="1"/>
          <p:nvPr/>
        </p:nvSpPr>
        <p:spPr>
          <a:xfrm>
            <a:off x="6402734" y="225229"/>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Mailing</a:t>
            </a:r>
            <a:r>
              <a:rPr lang="en-US" dirty="0"/>
              <a:t> </a:t>
            </a:r>
            <a:r>
              <a:rPr lang="en-US" dirty="0">
                <a:solidFill>
                  <a:schemeClr val="bg1"/>
                </a:solidFill>
              </a:rPr>
              <a:t>Labels</a:t>
            </a:r>
          </a:p>
        </p:txBody>
      </p:sp>
      <p:pic>
        <p:nvPicPr>
          <p:cNvPr id="3" name="Picture 2">
            <a:extLst>
              <a:ext uri="{FF2B5EF4-FFF2-40B4-BE49-F238E27FC236}">
                <a16:creationId xmlns:a16="http://schemas.microsoft.com/office/drawing/2014/main" id="{D2AB3949-4E7A-0316-068C-40C04A1D5624}"/>
              </a:ext>
            </a:extLst>
          </p:cNvPr>
          <p:cNvPicPr>
            <a:picLocks noChangeAspect="1"/>
          </p:cNvPicPr>
          <p:nvPr/>
        </p:nvPicPr>
        <p:blipFill>
          <a:blip r:embed="rId6"/>
          <a:stretch>
            <a:fillRect/>
          </a:stretch>
        </p:blipFill>
        <p:spPr>
          <a:xfrm>
            <a:off x="323742" y="337066"/>
            <a:ext cx="6078992" cy="4767390"/>
          </a:xfrm>
          <a:prstGeom prst="rect">
            <a:avLst/>
          </a:prstGeom>
        </p:spPr>
      </p:pic>
      <p:sp>
        <p:nvSpPr>
          <p:cNvPr id="2" name="Rectangle: Rounded Corners 1">
            <a:extLst>
              <a:ext uri="{FF2B5EF4-FFF2-40B4-BE49-F238E27FC236}">
                <a16:creationId xmlns:a16="http://schemas.microsoft.com/office/drawing/2014/main" id="{77106D57-EABD-92D6-C50B-ED5ECFCE176A}"/>
              </a:ext>
            </a:extLst>
          </p:cNvPr>
          <p:cNvSpPr/>
          <p:nvPr/>
        </p:nvSpPr>
        <p:spPr>
          <a:xfrm>
            <a:off x="461363" y="2729495"/>
            <a:ext cx="2780599" cy="28060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A573776-626F-E402-4DC0-B0777C0AEA83}"/>
              </a:ext>
            </a:extLst>
          </p:cNvPr>
          <p:cNvSpPr txBox="1"/>
          <p:nvPr/>
        </p:nvSpPr>
        <p:spPr>
          <a:xfrm>
            <a:off x="6402734" y="653698"/>
            <a:ext cx="2417524" cy="430887"/>
          </a:xfrm>
          <a:prstGeom prst="rect">
            <a:avLst/>
          </a:prstGeom>
          <a:noFill/>
        </p:spPr>
        <p:txBody>
          <a:bodyPr wrap="square" rtlCol="0">
            <a:spAutoFit/>
          </a:bodyPr>
          <a:lstStyle/>
          <a:p>
            <a:r>
              <a:rPr lang="en-US" sz="1100" dirty="0"/>
              <a:t>30 per sheet mailing labels for LGN and SAL members.</a:t>
            </a:r>
          </a:p>
        </p:txBody>
      </p:sp>
      <p:pic>
        <p:nvPicPr>
          <p:cNvPr id="14" name="Audio 13">
            <a:hlinkClick r:id="" action="ppaction://media"/>
            <a:extLst>
              <a:ext uri="{FF2B5EF4-FFF2-40B4-BE49-F238E27FC236}">
                <a16:creationId xmlns:a16="http://schemas.microsoft.com/office/drawing/2014/main" id="{BD66119A-C865-DDDD-4FEB-0A6FC1CCA3F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281450886"/>
      </p:ext>
    </p:extLst>
  </p:cSld>
  <p:clrMapOvr>
    <a:masterClrMapping/>
  </p:clrMapOvr>
  <mc:AlternateContent xmlns:mc="http://schemas.openxmlformats.org/markup-compatibility/2006" xmlns:p14="http://schemas.microsoft.com/office/powerpoint/2010/main">
    <mc:Choice Requires="p14">
      <p:transition spd="med" p14:dur="700" advTm="14012">
        <p:fade/>
      </p:transition>
    </mc:Choice>
    <mc:Fallback xmlns="">
      <p:transition spd="med" advTm="140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bldLst>
      <p:bldP spid="6"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8686EE6-22B4-3A2A-AB5D-DB7EF0AC1363}"/>
              </a:ext>
            </a:extLst>
          </p:cNvPr>
          <p:cNvPicPr>
            <a:picLocks noChangeAspect="1"/>
          </p:cNvPicPr>
          <p:nvPr/>
        </p:nvPicPr>
        <p:blipFill>
          <a:blip r:embed="rId6"/>
          <a:stretch>
            <a:fillRect/>
          </a:stretch>
        </p:blipFill>
        <p:spPr>
          <a:xfrm>
            <a:off x="132735" y="214901"/>
            <a:ext cx="9144000" cy="2648505"/>
          </a:xfrm>
          <a:prstGeom prst="rect">
            <a:avLst/>
          </a:prstGeom>
        </p:spPr>
      </p:pic>
      <p:pic>
        <p:nvPicPr>
          <p:cNvPr id="7" name="Picture 6">
            <a:extLst>
              <a:ext uri="{FF2B5EF4-FFF2-40B4-BE49-F238E27FC236}">
                <a16:creationId xmlns:a16="http://schemas.microsoft.com/office/drawing/2014/main" id="{08905608-743E-1B61-4554-D08F4A77422C}"/>
              </a:ext>
            </a:extLst>
          </p:cNvPr>
          <p:cNvPicPr>
            <a:picLocks noChangeAspect="1"/>
          </p:cNvPicPr>
          <p:nvPr/>
        </p:nvPicPr>
        <p:blipFill>
          <a:blip r:embed="rId7"/>
          <a:stretch>
            <a:fillRect/>
          </a:stretch>
        </p:blipFill>
        <p:spPr>
          <a:xfrm>
            <a:off x="538251" y="2616622"/>
            <a:ext cx="1474003" cy="923370"/>
          </a:xfrm>
          <a:prstGeom prst="rect">
            <a:avLst/>
          </a:prstGeom>
        </p:spPr>
      </p:pic>
      <p:pic>
        <p:nvPicPr>
          <p:cNvPr id="10" name="Picture 9">
            <a:extLst>
              <a:ext uri="{FF2B5EF4-FFF2-40B4-BE49-F238E27FC236}">
                <a16:creationId xmlns:a16="http://schemas.microsoft.com/office/drawing/2014/main" id="{A0CE263C-A93A-7912-FFE5-06E7BCF494E3}"/>
              </a:ext>
            </a:extLst>
          </p:cNvPr>
          <p:cNvPicPr>
            <a:picLocks noChangeAspect="1"/>
          </p:cNvPicPr>
          <p:nvPr/>
        </p:nvPicPr>
        <p:blipFill>
          <a:blip r:embed="rId8"/>
          <a:stretch>
            <a:fillRect/>
          </a:stretch>
        </p:blipFill>
        <p:spPr>
          <a:xfrm>
            <a:off x="2237009" y="2616622"/>
            <a:ext cx="1683199" cy="1221939"/>
          </a:xfrm>
          <a:prstGeom prst="rect">
            <a:avLst/>
          </a:prstGeom>
          <a:ln w="38100">
            <a:solidFill>
              <a:srgbClr val="FF0000"/>
            </a:solidFill>
          </a:ln>
        </p:spPr>
      </p:pic>
      <p:pic>
        <p:nvPicPr>
          <p:cNvPr id="13" name="Picture 12">
            <a:extLst>
              <a:ext uri="{FF2B5EF4-FFF2-40B4-BE49-F238E27FC236}">
                <a16:creationId xmlns:a16="http://schemas.microsoft.com/office/drawing/2014/main" id="{5BCD1E96-1E40-9A13-5922-8708F8DC53F0}"/>
              </a:ext>
            </a:extLst>
          </p:cNvPr>
          <p:cNvPicPr>
            <a:picLocks noChangeAspect="1"/>
          </p:cNvPicPr>
          <p:nvPr/>
        </p:nvPicPr>
        <p:blipFill>
          <a:blip r:embed="rId9"/>
          <a:stretch>
            <a:fillRect/>
          </a:stretch>
        </p:blipFill>
        <p:spPr>
          <a:xfrm>
            <a:off x="4144963" y="2616622"/>
            <a:ext cx="1459150" cy="923369"/>
          </a:xfrm>
          <a:prstGeom prst="rect">
            <a:avLst/>
          </a:prstGeom>
          <a:ln w="38100">
            <a:solidFill>
              <a:schemeClr val="accent4">
                <a:lumMod val="60000"/>
                <a:lumOff val="40000"/>
              </a:schemeClr>
            </a:solidFill>
          </a:ln>
        </p:spPr>
      </p:pic>
      <p:sp>
        <p:nvSpPr>
          <p:cNvPr id="2" name="Arrow: Right 1">
            <a:extLst>
              <a:ext uri="{FF2B5EF4-FFF2-40B4-BE49-F238E27FC236}">
                <a16:creationId xmlns:a16="http://schemas.microsoft.com/office/drawing/2014/main" id="{2DD70956-F340-A119-AAD8-4110F11C10E2}"/>
              </a:ext>
            </a:extLst>
          </p:cNvPr>
          <p:cNvSpPr/>
          <p:nvPr/>
        </p:nvSpPr>
        <p:spPr>
          <a:xfrm>
            <a:off x="7583677" y="2034110"/>
            <a:ext cx="594741" cy="44768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29E1AD75-D1C7-9243-9FFF-957920691F6D}"/>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575006987"/>
      </p:ext>
    </p:extLst>
  </p:cSld>
  <p:clrMapOvr>
    <a:masterClrMapping/>
  </p:clrMapOvr>
  <mc:AlternateContent xmlns:mc="http://schemas.openxmlformats.org/markup-compatibility/2006" xmlns:p14="http://schemas.microsoft.com/office/powerpoint/2010/main">
    <mc:Choice Requires="p14">
      <p:transition spd="med" p14:dur="700" advTm="28399">
        <p:fade/>
      </p:transition>
    </mc:Choice>
    <mc:Fallback xmlns="">
      <p:transition spd="med" advTm="28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6"/>
                </p:tgtEl>
              </p:cMediaNode>
            </p:audi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72736" y="-72736"/>
            <a:ext cx="9482207" cy="71466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1C6CE89B-99A9-D604-704A-72EBB2A06D48}"/>
              </a:ext>
            </a:extLst>
          </p:cNvPr>
          <p:cNvGrpSpPr/>
          <p:nvPr/>
        </p:nvGrpSpPr>
        <p:grpSpPr>
          <a:xfrm>
            <a:off x="152400" y="96995"/>
            <a:ext cx="9144000" cy="6807174"/>
            <a:chOff x="96367" y="145314"/>
            <a:chExt cx="9144000" cy="6807174"/>
          </a:xfrm>
        </p:grpSpPr>
        <p:sp>
          <p:nvSpPr>
            <p:cNvPr id="2" name="TextBox 1">
              <a:extLst>
                <a:ext uri="{FF2B5EF4-FFF2-40B4-BE49-F238E27FC236}">
                  <a16:creationId xmlns:a16="http://schemas.microsoft.com/office/drawing/2014/main" id="{A1FC2997-E6F1-443B-80D8-C00B4136564A}"/>
                </a:ext>
              </a:extLst>
            </p:cNvPr>
            <p:cNvSpPr txBox="1"/>
            <p:nvPr/>
          </p:nvSpPr>
          <p:spPr>
            <a:xfrm>
              <a:off x="622571" y="2982170"/>
              <a:ext cx="3423648" cy="3970318"/>
            </a:xfrm>
            <a:prstGeom prst="rect">
              <a:avLst/>
            </a:prstGeom>
            <a:solidFill>
              <a:schemeClr val="bg1"/>
            </a:solidFill>
          </p:spPr>
          <p:txBody>
            <a:bodyPr wrap="square" rtlCol="0">
              <a:spAutoFit/>
            </a:bodyPr>
            <a:lstStyle/>
            <a:p>
              <a:r>
                <a:rPr lang="en-US" dirty="0"/>
                <a:t>Name</a:t>
              </a:r>
            </a:p>
            <a:p>
              <a:r>
                <a:rPr lang="en-US" dirty="0"/>
                <a:t>Address</a:t>
              </a:r>
            </a:p>
            <a:p>
              <a:r>
                <a:rPr lang="en-US" dirty="0"/>
                <a:t>City, St, Zip</a:t>
              </a:r>
            </a:p>
            <a:p>
              <a:endParaRPr lang="en-US" dirty="0"/>
            </a:p>
            <a:p>
              <a:r>
                <a:rPr lang="en-US" dirty="0"/>
                <a:t>Name</a:t>
              </a:r>
            </a:p>
            <a:p>
              <a:r>
                <a:rPr lang="en-US" dirty="0"/>
                <a:t>Address</a:t>
              </a:r>
            </a:p>
            <a:p>
              <a:r>
                <a:rPr lang="en-US" dirty="0"/>
                <a:t>City,St, Zip</a:t>
              </a:r>
            </a:p>
            <a:p>
              <a:endParaRPr lang="en-US" dirty="0"/>
            </a:p>
            <a:p>
              <a:r>
                <a:rPr lang="en-US" dirty="0"/>
                <a:t>Name</a:t>
              </a:r>
            </a:p>
            <a:p>
              <a:r>
                <a:rPr lang="en-US" dirty="0"/>
                <a:t>Address</a:t>
              </a:r>
            </a:p>
            <a:p>
              <a:r>
                <a:rPr lang="en-US" dirty="0"/>
                <a:t>City,St, Zip</a:t>
              </a:r>
            </a:p>
            <a:p>
              <a:endParaRPr lang="en-US" dirty="0"/>
            </a:p>
            <a:p>
              <a:endParaRPr lang="en-US" dirty="0"/>
            </a:p>
            <a:p>
              <a:endParaRPr lang="en-US" dirty="0"/>
            </a:p>
          </p:txBody>
        </p:sp>
        <p:pic>
          <p:nvPicPr>
            <p:cNvPr id="7" name="Picture 6">
              <a:extLst>
                <a:ext uri="{FF2B5EF4-FFF2-40B4-BE49-F238E27FC236}">
                  <a16:creationId xmlns:a16="http://schemas.microsoft.com/office/drawing/2014/main" id="{FB8DB553-A88C-BE04-1C94-4CCB74A74D9D}"/>
                </a:ext>
              </a:extLst>
            </p:cNvPr>
            <p:cNvPicPr>
              <a:picLocks noChangeAspect="1"/>
            </p:cNvPicPr>
            <p:nvPr/>
          </p:nvPicPr>
          <p:blipFill>
            <a:blip r:embed="rId6"/>
            <a:stretch>
              <a:fillRect/>
            </a:stretch>
          </p:blipFill>
          <p:spPr>
            <a:xfrm>
              <a:off x="96367" y="145314"/>
              <a:ext cx="9144000" cy="2715445"/>
            </a:xfrm>
            <a:prstGeom prst="rect">
              <a:avLst/>
            </a:prstGeom>
          </p:spPr>
        </p:pic>
      </p:grpSp>
      <p:pic>
        <p:nvPicPr>
          <p:cNvPr id="17" name="Picture 16">
            <a:extLst>
              <a:ext uri="{FF2B5EF4-FFF2-40B4-BE49-F238E27FC236}">
                <a16:creationId xmlns:a16="http://schemas.microsoft.com/office/drawing/2014/main" id="{BE555F5C-9815-4164-8E14-ED5AA2295E95}"/>
              </a:ext>
            </a:extLst>
          </p:cNvPr>
          <p:cNvPicPr>
            <a:picLocks noChangeAspect="1"/>
          </p:cNvPicPr>
          <p:nvPr/>
        </p:nvPicPr>
        <p:blipFill>
          <a:blip r:embed="rId7"/>
          <a:stretch>
            <a:fillRect/>
          </a:stretch>
        </p:blipFill>
        <p:spPr>
          <a:xfrm>
            <a:off x="152400" y="5902490"/>
            <a:ext cx="2070143" cy="82656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66D8EA4-7A7E-1864-F44A-7C2B8F44E441}"/>
              </a:ext>
            </a:extLst>
          </p:cNvPr>
          <p:cNvPicPr>
            <a:picLocks noChangeAspect="1"/>
          </p:cNvPicPr>
          <p:nvPr/>
        </p:nvPicPr>
        <p:blipFill>
          <a:blip r:embed="rId8"/>
          <a:stretch>
            <a:fillRect/>
          </a:stretch>
        </p:blipFill>
        <p:spPr>
          <a:xfrm>
            <a:off x="3229907" y="1885288"/>
            <a:ext cx="1030369" cy="245326"/>
          </a:xfrm>
          <a:prstGeom prst="rect">
            <a:avLst/>
          </a:prstGeom>
          <a:ln w="12700">
            <a:solidFill>
              <a:srgbClr val="0070C0"/>
            </a:solidFill>
          </a:ln>
        </p:spPr>
      </p:pic>
      <p:grpSp>
        <p:nvGrpSpPr>
          <p:cNvPr id="6" name="Group 5">
            <a:extLst>
              <a:ext uri="{FF2B5EF4-FFF2-40B4-BE49-F238E27FC236}">
                <a16:creationId xmlns:a16="http://schemas.microsoft.com/office/drawing/2014/main" id="{52B429CD-7CB5-FD48-0A3C-BA4A724C6DB3}"/>
              </a:ext>
            </a:extLst>
          </p:cNvPr>
          <p:cNvGrpSpPr/>
          <p:nvPr/>
        </p:nvGrpSpPr>
        <p:grpSpPr>
          <a:xfrm>
            <a:off x="4239352" y="2393151"/>
            <a:ext cx="1228479" cy="2799162"/>
            <a:chOff x="3940477" y="1962226"/>
            <a:chExt cx="1228479" cy="2799162"/>
          </a:xfrm>
        </p:grpSpPr>
        <p:pic>
          <p:nvPicPr>
            <p:cNvPr id="13" name="Picture 12">
              <a:extLst>
                <a:ext uri="{FF2B5EF4-FFF2-40B4-BE49-F238E27FC236}">
                  <a16:creationId xmlns:a16="http://schemas.microsoft.com/office/drawing/2014/main" id="{AFE6D0FD-3067-678D-7685-A9EAEF744DEA}"/>
                </a:ext>
              </a:extLst>
            </p:cNvPr>
            <p:cNvPicPr>
              <a:picLocks noChangeAspect="1"/>
            </p:cNvPicPr>
            <p:nvPr/>
          </p:nvPicPr>
          <p:blipFill>
            <a:blip r:embed="rId9"/>
            <a:stretch>
              <a:fillRect/>
            </a:stretch>
          </p:blipFill>
          <p:spPr>
            <a:xfrm>
              <a:off x="4035089" y="2077131"/>
              <a:ext cx="1133867" cy="2684257"/>
            </a:xfrm>
            <a:prstGeom prst="rect">
              <a:avLst/>
            </a:prstGeom>
            <a:ln>
              <a:solidFill>
                <a:srgbClr val="FF0000"/>
              </a:solidFill>
            </a:ln>
          </p:spPr>
        </p:pic>
        <p:sp>
          <p:nvSpPr>
            <p:cNvPr id="14" name="Oval 13">
              <a:extLst>
                <a:ext uri="{FF2B5EF4-FFF2-40B4-BE49-F238E27FC236}">
                  <a16:creationId xmlns:a16="http://schemas.microsoft.com/office/drawing/2014/main" id="{76513CA9-DFF1-ADE1-7B6E-6D38E3618A38}"/>
                </a:ext>
              </a:extLst>
            </p:cNvPr>
            <p:cNvSpPr/>
            <p:nvPr/>
          </p:nvSpPr>
          <p:spPr>
            <a:xfrm>
              <a:off x="3940477" y="1962226"/>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902BBA43-C635-6190-C6DC-CC6A70E2514F}"/>
                </a:ext>
              </a:extLst>
            </p:cNvPr>
            <p:cNvCxnSpPr>
              <a:cxnSpLocks/>
              <a:stCxn id="14" idx="5"/>
            </p:cNvCxnSpPr>
            <p:nvPr/>
          </p:nvCxnSpPr>
          <p:spPr>
            <a:xfrm>
              <a:off x="4394939" y="2359338"/>
              <a:ext cx="77973" cy="83444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25" name="Audio 24">
            <a:hlinkClick r:id="" action="ppaction://media"/>
            <a:extLst>
              <a:ext uri="{FF2B5EF4-FFF2-40B4-BE49-F238E27FC236}">
                <a16:creationId xmlns:a16="http://schemas.microsoft.com/office/drawing/2014/main" id="{0CEDD840-95B5-F9B6-1C47-65F27348F5B1}"/>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897292484"/>
      </p:ext>
    </p:extLst>
  </p:cSld>
  <p:clrMapOvr>
    <a:masterClrMapping/>
  </p:clrMapOvr>
  <mc:AlternateContent xmlns:mc="http://schemas.openxmlformats.org/markup-compatibility/2006" xmlns:p14="http://schemas.microsoft.com/office/powerpoint/2010/main">
    <mc:Choice Requires="p14">
      <p:transition spd="med" p14:dur="700" advTm="33316">
        <p:fade/>
      </p:transition>
    </mc:Choice>
    <mc:Fallback xmlns="">
      <p:transition spd="med" advTm="33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par>
                                <p:cTn id="7" presetID="22" presetClass="entr" presetSubtype="1"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up)">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A5A8B76-1A3E-D288-C73A-6675D8E53CD0}"/>
              </a:ext>
            </a:extLst>
          </p:cNvPr>
          <p:cNvSpPr/>
          <p:nvPr/>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5E4A228-C3D7-C370-42D5-4E0153A5D974}"/>
              </a:ext>
            </a:extLst>
          </p:cNvPr>
          <p:cNvGrpSpPr/>
          <p:nvPr/>
        </p:nvGrpSpPr>
        <p:grpSpPr>
          <a:xfrm>
            <a:off x="1059527" y="0"/>
            <a:ext cx="6962560" cy="6944058"/>
            <a:chOff x="961125" y="64548"/>
            <a:chExt cx="6962560" cy="6944058"/>
          </a:xfrm>
        </p:grpSpPr>
        <p:pic>
          <p:nvPicPr>
            <p:cNvPr id="4" name="Picture 3">
              <a:extLst>
                <a:ext uri="{FF2B5EF4-FFF2-40B4-BE49-F238E27FC236}">
                  <a16:creationId xmlns:a16="http://schemas.microsoft.com/office/drawing/2014/main" id="{72813B2A-F026-25CD-3E24-A96EDAC0A624}"/>
                </a:ext>
              </a:extLst>
            </p:cNvPr>
            <p:cNvPicPr>
              <a:picLocks noChangeAspect="1"/>
            </p:cNvPicPr>
            <p:nvPr/>
          </p:nvPicPr>
          <p:blipFill>
            <a:blip r:embed="rId6"/>
            <a:stretch>
              <a:fillRect/>
            </a:stretch>
          </p:blipFill>
          <p:spPr>
            <a:xfrm>
              <a:off x="1516586" y="64548"/>
              <a:ext cx="6058291" cy="6707393"/>
            </a:xfrm>
            <a:prstGeom prst="rect">
              <a:avLst/>
            </a:prstGeom>
          </p:spPr>
        </p:pic>
        <p:sp>
          <p:nvSpPr>
            <p:cNvPr id="6" name="TextBox 5">
              <a:extLst>
                <a:ext uri="{FF2B5EF4-FFF2-40B4-BE49-F238E27FC236}">
                  <a16:creationId xmlns:a16="http://schemas.microsoft.com/office/drawing/2014/main" id="{5C499599-3D55-6456-200A-9BCDEE84AC78}"/>
                </a:ext>
              </a:extLst>
            </p:cNvPr>
            <p:cNvSpPr txBox="1"/>
            <p:nvPr/>
          </p:nvSpPr>
          <p:spPr>
            <a:xfrm>
              <a:off x="6723772" y="2974621"/>
              <a:ext cx="914400" cy="200055"/>
            </a:xfrm>
            <a:prstGeom prst="rect">
              <a:avLst/>
            </a:prstGeom>
            <a:solidFill>
              <a:schemeClr val="bg1"/>
            </a:solidFill>
            <a:ln>
              <a:noFill/>
            </a:ln>
            <a:effectLst/>
          </p:spPr>
          <p:txBody>
            <a:bodyPr wrap="square" rtlCol="0">
              <a:spAutoFit/>
            </a:bodyPr>
            <a:lstStyle/>
            <a:p>
              <a:r>
                <a:rPr lang="en-US" sz="700" dirty="0">
                  <a:solidFill>
                    <a:schemeClr val="bg1">
                      <a:lumMod val="65000"/>
                    </a:schemeClr>
                  </a:solidFill>
                </a:rPr>
                <a:t>000123456789</a:t>
              </a:r>
              <a:endParaRPr lang="en-US" sz="800" dirty="0">
                <a:solidFill>
                  <a:schemeClr val="bg1">
                    <a:lumMod val="65000"/>
                  </a:schemeClr>
                </a:solidFill>
              </a:endParaRPr>
            </a:p>
          </p:txBody>
        </p:sp>
        <p:sp>
          <p:nvSpPr>
            <p:cNvPr id="7" name="TextBox 6">
              <a:extLst>
                <a:ext uri="{FF2B5EF4-FFF2-40B4-BE49-F238E27FC236}">
                  <a16:creationId xmlns:a16="http://schemas.microsoft.com/office/drawing/2014/main" id="{47CF083E-31EF-0EC5-37DF-17F53014890E}"/>
                </a:ext>
              </a:extLst>
            </p:cNvPr>
            <p:cNvSpPr txBox="1"/>
            <p:nvPr/>
          </p:nvSpPr>
          <p:spPr>
            <a:xfrm>
              <a:off x="6736318" y="5149456"/>
              <a:ext cx="914400" cy="200055"/>
            </a:xfrm>
            <a:prstGeom prst="rect">
              <a:avLst/>
            </a:prstGeom>
            <a:solidFill>
              <a:schemeClr val="bg1"/>
            </a:solidFill>
            <a:ln>
              <a:noFill/>
            </a:ln>
            <a:effectLst/>
          </p:spPr>
          <p:txBody>
            <a:bodyPr wrap="square" rtlCol="0">
              <a:spAutoFit/>
            </a:bodyPr>
            <a:lstStyle/>
            <a:p>
              <a:r>
                <a:rPr lang="en-US" sz="700" dirty="0">
                  <a:solidFill>
                    <a:schemeClr val="bg1">
                      <a:lumMod val="65000"/>
                    </a:schemeClr>
                  </a:solidFill>
                </a:rPr>
                <a:t>000123456789</a:t>
              </a:r>
              <a:endParaRPr lang="en-US" sz="800" dirty="0">
                <a:solidFill>
                  <a:schemeClr val="bg1">
                    <a:lumMod val="65000"/>
                  </a:schemeClr>
                </a:solidFill>
              </a:endParaRPr>
            </a:p>
          </p:txBody>
        </p:sp>
        <p:pic>
          <p:nvPicPr>
            <p:cNvPr id="8" name="Picture 7">
              <a:extLst>
                <a:ext uri="{FF2B5EF4-FFF2-40B4-BE49-F238E27FC236}">
                  <a16:creationId xmlns:a16="http://schemas.microsoft.com/office/drawing/2014/main" id="{EB05F106-9480-DA72-8C90-18A257C2C78D}"/>
                </a:ext>
              </a:extLst>
            </p:cNvPr>
            <p:cNvPicPr>
              <a:picLocks noChangeAspect="1"/>
            </p:cNvPicPr>
            <p:nvPr/>
          </p:nvPicPr>
          <p:blipFill>
            <a:blip r:embed="rId7"/>
            <a:stretch>
              <a:fillRect/>
            </a:stretch>
          </p:blipFill>
          <p:spPr>
            <a:xfrm>
              <a:off x="1337646" y="1384169"/>
              <a:ext cx="1630796" cy="5624437"/>
            </a:xfrm>
            <a:prstGeom prst="rect">
              <a:avLst/>
            </a:prstGeom>
          </p:spPr>
        </p:pic>
        <p:pic>
          <p:nvPicPr>
            <p:cNvPr id="9" name="Picture 8">
              <a:extLst>
                <a:ext uri="{FF2B5EF4-FFF2-40B4-BE49-F238E27FC236}">
                  <a16:creationId xmlns:a16="http://schemas.microsoft.com/office/drawing/2014/main" id="{5541C305-4C68-FF24-9269-A7D8C84D1652}"/>
                </a:ext>
              </a:extLst>
            </p:cNvPr>
            <p:cNvPicPr>
              <a:picLocks noChangeAspect="1"/>
            </p:cNvPicPr>
            <p:nvPr/>
          </p:nvPicPr>
          <p:blipFill>
            <a:blip r:embed="rId8"/>
            <a:stretch>
              <a:fillRect/>
            </a:stretch>
          </p:blipFill>
          <p:spPr>
            <a:xfrm>
              <a:off x="961125" y="1094363"/>
              <a:ext cx="6962560" cy="272630"/>
            </a:xfrm>
            <a:prstGeom prst="rect">
              <a:avLst/>
            </a:prstGeom>
          </p:spPr>
        </p:pic>
      </p:grpSp>
      <p:sp>
        <p:nvSpPr>
          <p:cNvPr id="10" name="TextBox 9">
            <a:extLst>
              <a:ext uri="{FF2B5EF4-FFF2-40B4-BE49-F238E27FC236}">
                <a16:creationId xmlns:a16="http://schemas.microsoft.com/office/drawing/2014/main" id="{CAFEC4DF-08C7-B8A1-6E46-A425770C7797}"/>
              </a:ext>
            </a:extLst>
          </p:cNvPr>
          <p:cNvSpPr txBox="1"/>
          <p:nvPr/>
        </p:nvSpPr>
        <p:spPr>
          <a:xfrm>
            <a:off x="7609782" y="3599155"/>
            <a:ext cx="1077018" cy="830997"/>
          </a:xfrm>
          <a:prstGeom prst="rect">
            <a:avLst/>
          </a:prstGeom>
          <a:solidFill>
            <a:schemeClr val="accent6">
              <a:lumMod val="60000"/>
              <a:lumOff val="40000"/>
            </a:schemeClr>
          </a:solidFill>
        </p:spPr>
        <p:txBody>
          <a:bodyPr wrap="square" rtlCol="0">
            <a:spAutoFit/>
          </a:bodyPr>
          <a:lstStyle/>
          <a:p>
            <a:pPr algn="ctr"/>
            <a:r>
              <a:rPr lang="en-US" sz="1200" dirty="0"/>
              <a:t>2024 renewals available July 1, 2023</a:t>
            </a:r>
          </a:p>
        </p:txBody>
      </p:sp>
      <p:sp>
        <p:nvSpPr>
          <p:cNvPr id="18" name="Rectangle: Rounded Corners 17">
            <a:extLst>
              <a:ext uri="{FF2B5EF4-FFF2-40B4-BE49-F238E27FC236}">
                <a16:creationId xmlns:a16="http://schemas.microsoft.com/office/drawing/2014/main" id="{7A3D5583-CC0F-4EB4-84D8-80ACABC864A4}"/>
              </a:ext>
            </a:extLst>
          </p:cNvPr>
          <p:cNvSpPr/>
          <p:nvPr/>
        </p:nvSpPr>
        <p:spPr>
          <a:xfrm>
            <a:off x="3013315" y="1539049"/>
            <a:ext cx="3152569" cy="320385"/>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257C368-B8A7-9CC8-E7D6-306BC97CFA37}"/>
              </a:ext>
            </a:extLst>
          </p:cNvPr>
          <p:cNvSpPr txBox="1"/>
          <p:nvPr/>
        </p:nvSpPr>
        <p:spPr>
          <a:xfrm>
            <a:off x="3979702" y="2628183"/>
            <a:ext cx="1786759" cy="215444"/>
          </a:xfrm>
          <a:prstGeom prst="rect">
            <a:avLst/>
          </a:prstGeom>
          <a:solidFill>
            <a:schemeClr val="bg1"/>
          </a:solidFill>
        </p:spPr>
        <p:txBody>
          <a:bodyPr wrap="square" rtlCol="0">
            <a:spAutoFit/>
          </a:bodyPr>
          <a:lstStyle/>
          <a:p>
            <a:r>
              <a:rPr lang="en-US" sz="800" dirty="0">
                <a:solidFill>
                  <a:schemeClr val="tx1">
                    <a:lumMod val="50000"/>
                    <a:lumOff val="50000"/>
                  </a:schemeClr>
                </a:solidFill>
              </a:rPr>
              <a:t>primaryemail@outlook.com</a:t>
            </a:r>
          </a:p>
        </p:txBody>
      </p:sp>
      <p:pic>
        <p:nvPicPr>
          <p:cNvPr id="2" name="Picture 1">
            <a:extLst>
              <a:ext uri="{FF2B5EF4-FFF2-40B4-BE49-F238E27FC236}">
                <a16:creationId xmlns:a16="http://schemas.microsoft.com/office/drawing/2014/main" id="{D468561B-2059-89E5-B779-402745850BBE}"/>
              </a:ext>
            </a:extLst>
          </p:cNvPr>
          <p:cNvPicPr>
            <a:picLocks noChangeAspect="1"/>
          </p:cNvPicPr>
          <p:nvPr/>
        </p:nvPicPr>
        <p:blipFill>
          <a:blip r:embed="rId9"/>
          <a:stretch>
            <a:fillRect/>
          </a:stretch>
        </p:blipFill>
        <p:spPr>
          <a:xfrm>
            <a:off x="5308367" y="1625107"/>
            <a:ext cx="1537581" cy="1952905"/>
          </a:xfrm>
          <a:prstGeom prst="rect">
            <a:avLst/>
          </a:prstGeom>
          <a:ln w="28575">
            <a:solidFill>
              <a:schemeClr val="tx2">
                <a:lumMod val="90000"/>
                <a:lumOff val="10000"/>
              </a:schemeClr>
            </a:solidFill>
          </a:ln>
          <a:effectLst/>
        </p:spPr>
      </p:pic>
      <p:pic>
        <p:nvPicPr>
          <p:cNvPr id="25" name="Picture 24">
            <a:extLst>
              <a:ext uri="{FF2B5EF4-FFF2-40B4-BE49-F238E27FC236}">
                <a16:creationId xmlns:a16="http://schemas.microsoft.com/office/drawing/2014/main" id="{A9E4DB3D-6907-14AE-636E-6BB5B3FF8E23}"/>
              </a:ext>
            </a:extLst>
          </p:cNvPr>
          <p:cNvPicPr>
            <a:picLocks noChangeAspect="1"/>
          </p:cNvPicPr>
          <p:nvPr/>
        </p:nvPicPr>
        <p:blipFill>
          <a:blip r:embed="rId10"/>
          <a:stretch>
            <a:fillRect/>
          </a:stretch>
        </p:blipFill>
        <p:spPr>
          <a:xfrm>
            <a:off x="4143861" y="1625107"/>
            <a:ext cx="1046380" cy="916878"/>
          </a:xfrm>
          <a:prstGeom prst="rect">
            <a:avLst/>
          </a:prstGeom>
          <a:ln w="28575">
            <a:solidFill>
              <a:schemeClr val="accent6"/>
            </a:solidFill>
          </a:ln>
          <a:effectLst/>
        </p:spPr>
      </p:pic>
      <p:pic>
        <p:nvPicPr>
          <p:cNvPr id="27" name="Audio 26">
            <a:hlinkClick r:id="" action="ppaction://media"/>
            <a:extLst>
              <a:ext uri="{FF2B5EF4-FFF2-40B4-BE49-F238E27FC236}">
                <a16:creationId xmlns:a16="http://schemas.microsoft.com/office/drawing/2014/main" id="{2836A82E-863C-26F5-8DAE-E2D457DB4E95}"/>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7004304" y="4718304"/>
            <a:ext cx="2057400" cy="2057400"/>
          </a:xfrm>
          <a:prstGeom prst="ellipse">
            <a:avLst/>
          </a:prstGeom>
        </p:spPr>
      </p:pic>
      <p:sp>
        <p:nvSpPr>
          <p:cNvPr id="5" name="Arrow: Right 4">
            <a:extLst>
              <a:ext uri="{FF2B5EF4-FFF2-40B4-BE49-F238E27FC236}">
                <a16:creationId xmlns:a16="http://schemas.microsoft.com/office/drawing/2014/main" id="{77F41A56-B444-4609-9AA1-9004AA15ED7C}"/>
              </a:ext>
            </a:extLst>
          </p:cNvPr>
          <p:cNvSpPr/>
          <p:nvPr/>
        </p:nvSpPr>
        <p:spPr>
          <a:xfrm>
            <a:off x="3611795" y="1720295"/>
            <a:ext cx="518469" cy="27827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5437380"/>
      </p:ext>
    </p:extLst>
  </p:cSld>
  <p:clrMapOvr>
    <a:masterClrMapping/>
  </p:clrMapOvr>
  <mc:AlternateContent xmlns:mc="http://schemas.openxmlformats.org/markup-compatibility/2006" xmlns:p14="http://schemas.microsoft.com/office/powerpoint/2010/main">
    <mc:Choice Requires="p14">
      <p:transition spd="slow" p14:dur="1200" advTm="30101">
        <p14:prism/>
      </p:transition>
    </mc:Choice>
    <mc:Fallback xmlns="">
      <p:transition spd="slow" advTm="30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1000"/>
                                        <p:tgtEl>
                                          <p:spTgt spid="18"/>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7"/>
                </p:tgtEl>
              </p:cMediaNode>
            </p:audio>
          </p:childTnLst>
        </p:cTn>
      </p:par>
    </p:tnLst>
    <p:bldLst>
      <p:bldP spid="10" grpId="0" animBg="1"/>
      <p:bldP spid="18"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5D3AFF01-CBA6-28C0-7173-1E533DCF7435}"/>
              </a:ext>
            </a:extLst>
          </p:cNvPr>
          <p:cNvGrpSpPr/>
          <p:nvPr/>
        </p:nvGrpSpPr>
        <p:grpSpPr>
          <a:xfrm>
            <a:off x="372660" y="550718"/>
            <a:ext cx="8771340" cy="4490365"/>
            <a:chOff x="59907" y="349377"/>
            <a:chExt cx="9144000" cy="4841959"/>
          </a:xfrm>
        </p:grpSpPr>
        <p:pic>
          <p:nvPicPr>
            <p:cNvPr id="4" name="Picture 3">
              <a:extLst>
                <a:ext uri="{FF2B5EF4-FFF2-40B4-BE49-F238E27FC236}">
                  <a16:creationId xmlns:a16="http://schemas.microsoft.com/office/drawing/2014/main" id="{4105ABC1-ACD7-407D-ADEC-19AEB5BD3A01}"/>
                </a:ext>
              </a:extLst>
            </p:cNvPr>
            <p:cNvPicPr>
              <a:picLocks noChangeAspect="1"/>
            </p:cNvPicPr>
            <p:nvPr/>
          </p:nvPicPr>
          <p:blipFill>
            <a:blip r:embed="rId6"/>
            <a:stretch>
              <a:fillRect/>
            </a:stretch>
          </p:blipFill>
          <p:spPr>
            <a:xfrm>
              <a:off x="59907" y="349377"/>
              <a:ext cx="9144000" cy="4588765"/>
            </a:xfrm>
            <a:prstGeom prst="rect">
              <a:avLst/>
            </a:prstGeom>
          </p:spPr>
        </p:pic>
        <p:pic>
          <p:nvPicPr>
            <p:cNvPr id="10" name="Picture 9">
              <a:extLst>
                <a:ext uri="{FF2B5EF4-FFF2-40B4-BE49-F238E27FC236}">
                  <a16:creationId xmlns:a16="http://schemas.microsoft.com/office/drawing/2014/main" id="{08E1628C-E957-44E9-9551-DF11CB54AE5D}"/>
                </a:ext>
              </a:extLst>
            </p:cNvPr>
            <p:cNvPicPr>
              <a:picLocks noChangeAspect="1"/>
            </p:cNvPicPr>
            <p:nvPr/>
          </p:nvPicPr>
          <p:blipFill>
            <a:blip r:embed="rId7"/>
            <a:stretch>
              <a:fillRect/>
            </a:stretch>
          </p:blipFill>
          <p:spPr>
            <a:xfrm>
              <a:off x="3519317" y="602570"/>
              <a:ext cx="3744783" cy="4588766"/>
            </a:xfrm>
            <a:prstGeom prst="rect">
              <a:avLst/>
            </a:prstGeom>
          </p:spPr>
        </p:pic>
      </p:grpSp>
      <p:sp>
        <p:nvSpPr>
          <p:cNvPr id="5" name="Arrow: Right 4">
            <a:extLst>
              <a:ext uri="{FF2B5EF4-FFF2-40B4-BE49-F238E27FC236}">
                <a16:creationId xmlns:a16="http://schemas.microsoft.com/office/drawing/2014/main" id="{1892F8CE-67B3-A402-EE81-613823DBEDE0}"/>
              </a:ext>
            </a:extLst>
          </p:cNvPr>
          <p:cNvSpPr/>
          <p:nvPr/>
        </p:nvSpPr>
        <p:spPr>
          <a:xfrm>
            <a:off x="7909497" y="426027"/>
            <a:ext cx="594741" cy="44768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75BB93E3-76EC-33B8-39B2-63EAE182828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751402173"/>
      </p:ext>
    </p:extLst>
  </p:cSld>
  <p:clrMapOvr>
    <a:masterClrMapping/>
  </p:clrMapOvr>
  <mc:AlternateContent xmlns:mc="http://schemas.openxmlformats.org/markup-compatibility/2006" xmlns:p14="http://schemas.microsoft.com/office/powerpoint/2010/main">
    <mc:Choice Requires="p14">
      <p:transition spd="med" p14:dur="700" advTm="8897">
        <p:fade/>
      </p:transition>
    </mc:Choice>
    <mc:Fallback xmlns="">
      <p:transition spd="med" advTm="88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2AB3949-4E7A-0316-068C-40C04A1D5624}"/>
              </a:ext>
            </a:extLst>
          </p:cNvPr>
          <p:cNvPicPr>
            <a:picLocks noChangeAspect="1"/>
          </p:cNvPicPr>
          <p:nvPr/>
        </p:nvPicPr>
        <p:blipFill>
          <a:blip r:embed="rId6"/>
          <a:stretch>
            <a:fillRect/>
          </a:stretch>
        </p:blipFill>
        <p:spPr>
          <a:xfrm>
            <a:off x="323742" y="337066"/>
            <a:ext cx="6078992" cy="4767390"/>
          </a:xfrm>
          <a:prstGeom prst="rect">
            <a:avLst/>
          </a:prstGeom>
        </p:spPr>
      </p:pic>
      <p:pic>
        <p:nvPicPr>
          <p:cNvPr id="7" name="Picture 6">
            <a:extLst>
              <a:ext uri="{FF2B5EF4-FFF2-40B4-BE49-F238E27FC236}">
                <a16:creationId xmlns:a16="http://schemas.microsoft.com/office/drawing/2014/main" id="{0AF5CA41-C180-4640-0AD8-F60352387058}"/>
              </a:ext>
            </a:extLst>
          </p:cNvPr>
          <p:cNvPicPr>
            <a:picLocks noChangeAspect="1"/>
          </p:cNvPicPr>
          <p:nvPr/>
        </p:nvPicPr>
        <p:blipFill>
          <a:blip r:embed="rId7"/>
          <a:stretch>
            <a:fillRect/>
          </a:stretch>
        </p:blipFill>
        <p:spPr>
          <a:xfrm>
            <a:off x="419538" y="1137285"/>
            <a:ext cx="7515700" cy="3892496"/>
          </a:xfrm>
          <a:prstGeom prst="rect">
            <a:avLst/>
          </a:prstGeom>
        </p:spPr>
      </p:pic>
      <p:sp>
        <p:nvSpPr>
          <p:cNvPr id="6" name="TextBox 5">
            <a:extLst>
              <a:ext uri="{FF2B5EF4-FFF2-40B4-BE49-F238E27FC236}">
                <a16:creationId xmlns:a16="http://schemas.microsoft.com/office/drawing/2014/main" id="{631B2C6C-7FD9-4F26-8426-375F4F667E07}"/>
              </a:ext>
            </a:extLst>
          </p:cNvPr>
          <p:cNvSpPr txBox="1"/>
          <p:nvPr/>
        </p:nvSpPr>
        <p:spPr>
          <a:xfrm>
            <a:off x="6075218" y="178846"/>
            <a:ext cx="289906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Renewal Letter &amp; Labels</a:t>
            </a:r>
          </a:p>
        </p:txBody>
      </p:sp>
      <p:sp>
        <p:nvSpPr>
          <p:cNvPr id="4" name="TextBox 3">
            <a:extLst>
              <a:ext uri="{FF2B5EF4-FFF2-40B4-BE49-F238E27FC236}">
                <a16:creationId xmlns:a16="http://schemas.microsoft.com/office/drawing/2014/main" id="{F9C7BFCC-A349-52CE-8876-CDAEB8F66428}"/>
              </a:ext>
            </a:extLst>
          </p:cNvPr>
          <p:cNvSpPr txBox="1"/>
          <p:nvPr/>
        </p:nvSpPr>
        <p:spPr>
          <a:xfrm>
            <a:off x="6092536" y="558716"/>
            <a:ext cx="2899064" cy="600164"/>
          </a:xfrm>
          <a:prstGeom prst="rect">
            <a:avLst/>
          </a:prstGeom>
          <a:noFill/>
        </p:spPr>
        <p:txBody>
          <a:bodyPr wrap="square" rtlCol="0">
            <a:spAutoFit/>
          </a:bodyPr>
          <a:lstStyle/>
          <a:p>
            <a:r>
              <a:rPr lang="en-US" sz="1100" dirty="0"/>
              <a:t>Pre-written custom letter inviting expired members to renew.  Create labels for your letter using the same filter criteria.</a:t>
            </a:r>
          </a:p>
        </p:txBody>
      </p:sp>
      <p:sp>
        <p:nvSpPr>
          <p:cNvPr id="2" name="Rectangle: Rounded Corners 1">
            <a:extLst>
              <a:ext uri="{FF2B5EF4-FFF2-40B4-BE49-F238E27FC236}">
                <a16:creationId xmlns:a16="http://schemas.microsoft.com/office/drawing/2014/main" id="{77106D57-EABD-92D6-C50B-ED5ECFCE176A}"/>
              </a:ext>
            </a:extLst>
          </p:cNvPr>
          <p:cNvSpPr/>
          <p:nvPr/>
        </p:nvSpPr>
        <p:spPr>
          <a:xfrm>
            <a:off x="582639" y="1586546"/>
            <a:ext cx="2780599" cy="1083918"/>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D8EF1485-BE16-7322-0887-9D4D8125DC5B}"/>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34689160"/>
      </p:ext>
    </p:extLst>
  </p:cSld>
  <p:clrMapOvr>
    <a:masterClrMapping/>
  </p:clrMapOvr>
  <mc:AlternateContent xmlns:mc="http://schemas.openxmlformats.org/markup-compatibility/2006" xmlns:p14="http://schemas.microsoft.com/office/powerpoint/2010/main">
    <mc:Choice Requires="p14">
      <p:transition spd="med" p14:dur="700" advTm="7198">
        <p:fade/>
      </p:transition>
    </mc:Choice>
    <mc:Fallback xmlns="">
      <p:transition spd="med" advTm="7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1000"/>
                                        <p:tgtEl>
                                          <p:spTgt spid="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6" grpId="0" animBg="1"/>
      <p:bldP spid="4"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6627342D-8639-D07F-186A-590D439E0037}"/>
              </a:ext>
            </a:extLst>
          </p:cNvPr>
          <p:cNvGrpSpPr/>
          <p:nvPr/>
        </p:nvGrpSpPr>
        <p:grpSpPr>
          <a:xfrm>
            <a:off x="287218" y="173802"/>
            <a:ext cx="8692402" cy="4688434"/>
            <a:chOff x="157372" y="3703332"/>
            <a:chExt cx="9144000" cy="4891668"/>
          </a:xfrm>
        </p:grpSpPr>
        <p:pic>
          <p:nvPicPr>
            <p:cNvPr id="10" name="Picture 9">
              <a:extLst>
                <a:ext uri="{FF2B5EF4-FFF2-40B4-BE49-F238E27FC236}">
                  <a16:creationId xmlns:a16="http://schemas.microsoft.com/office/drawing/2014/main" id="{BBFCD664-3837-EFC7-0041-FF6BACA5870B}"/>
                </a:ext>
              </a:extLst>
            </p:cNvPr>
            <p:cNvPicPr>
              <a:picLocks noChangeAspect="1"/>
            </p:cNvPicPr>
            <p:nvPr/>
          </p:nvPicPr>
          <p:blipFill>
            <a:blip r:embed="rId6"/>
            <a:stretch>
              <a:fillRect/>
            </a:stretch>
          </p:blipFill>
          <p:spPr>
            <a:xfrm>
              <a:off x="157372" y="3703332"/>
              <a:ext cx="9144000" cy="4891668"/>
            </a:xfrm>
            <a:prstGeom prst="rect">
              <a:avLst/>
            </a:prstGeom>
          </p:spPr>
        </p:pic>
        <p:pic>
          <p:nvPicPr>
            <p:cNvPr id="13" name="Picture 12">
              <a:extLst>
                <a:ext uri="{FF2B5EF4-FFF2-40B4-BE49-F238E27FC236}">
                  <a16:creationId xmlns:a16="http://schemas.microsoft.com/office/drawing/2014/main" id="{F5DE1DD0-DD23-66A5-8F0E-CA3AD3571CA5}"/>
                </a:ext>
              </a:extLst>
            </p:cNvPr>
            <p:cNvPicPr>
              <a:picLocks noChangeAspect="1"/>
            </p:cNvPicPr>
            <p:nvPr/>
          </p:nvPicPr>
          <p:blipFill>
            <a:blip r:embed="rId7"/>
            <a:stretch>
              <a:fillRect/>
            </a:stretch>
          </p:blipFill>
          <p:spPr>
            <a:xfrm>
              <a:off x="157372" y="4971972"/>
              <a:ext cx="9144000" cy="1077951"/>
            </a:xfrm>
            <a:prstGeom prst="rect">
              <a:avLst/>
            </a:prstGeom>
          </p:spPr>
        </p:pic>
        <p:pic>
          <p:nvPicPr>
            <p:cNvPr id="29" name="Picture 28">
              <a:extLst>
                <a:ext uri="{FF2B5EF4-FFF2-40B4-BE49-F238E27FC236}">
                  <a16:creationId xmlns:a16="http://schemas.microsoft.com/office/drawing/2014/main" id="{E6A23C96-A10E-8BF9-821B-438CAAF6BE1E}"/>
                </a:ext>
              </a:extLst>
            </p:cNvPr>
            <p:cNvPicPr>
              <a:picLocks noChangeAspect="1"/>
            </p:cNvPicPr>
            <p:nvPr/>
          </p:nvPicPr>
          <p:blipFill>
            <a:blip r:embed="rId8"/>
            <a:stretch>
              <a:fillRect/>
            </a:stretch>
          </p:blipFill>
          <p:spPr>
            <a:xfrm>
              <a:off x="1185363" y="5314353"/>
              <a:ext cx="1030369" cy="245326"/>
            </a:xfrm>
            <a:prstGeom prst="rect">
              <a:avLst/>
            </a:prstGeom>
            <a:ln w="12700">
              <a:solidFill>
                <a:srgbClr val="0070C0"/>
              </a:solidFill>
            </a:ln>
          </p:spPr>
        </p:pic>
      </p:grpSp>
      <p:pic>
        <p:nvPicPr>
          <p:cNvPr id="17" name="Picture 16">
            <a:extLst>
              <a:ext uri="{FF2B5EF4-FFF2-40B4-BE49-F238E27FC236}">
                <a16:creationId xmlns:a16="http://schemas.microsoft.com/office/drawing/2014/main" id="{C3052112-6DB4-49D7-E31C-716A268504B4}"/>
              </a:ext>
            </a:extLst>
          </p:cNvPr>
          <p:cNvPicPr>
            <a:picLocks noChangeAspect="1"/>
          </p:cNvPicPr>
          <p:nvPr/>
        </p:nvPicPr>
        <p:blipFill>
          <a:blip r:embed="rId9"/>
          <a:stretch>
            <a:fillRect/>
          </a:stretch>
        </p:blipFill>
        <p:spPr>
          <a:xfrm>
            <a:off x="5784602" y="2039289"/>
            <a:ext cx="1200150" cy="523875"/>
          </a:xfrm>
          <a:prstGeom prst="rect">
            <a:avLst/>
          </a:prstGeom>
          <a:ln w="38100">
            <a:solidFill>
              <a:srgbClr val="FF0000"/>
            </a:solidFill>
          </a:ln>
        </p:spPr>
      </p:pic>
      <p:sp>
        <p:nvSpPr>
          <p:cNvPr id="18" name="Arrow: Right 17">
            <a:extLst>
              <a:ext uri="{FF2B5EF4-FFF2-40B4-BE49-F238E27FC236}">
                <a16:creationId xmlns:a16="http://schemas.microsoft.com/office/drawing/2014/main" id="{DF4937F9-D5E7-8195-59D9-5E54174C7749}"/>
              </a:ext>
            </a:extLst>
          </p:cNvPr>
          <p:cNvSpPr/>
          <p:nvPr/>
        </p:nvSpPr>
        <p:spPr>
          <a:xfrm>
            <a:off x="7491085" y="1825366"/>
            <a:ext cx="529065" cy="24532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0CB411AE-C87A-169C-D9FD-602903804360}"/>
              </a:ext>
            </a:extLst>
          </p:cNvPr>
          <p:cNvSpPr/>
          <p:nvPr/>
        </p:nvSpPr>
        <p:spPr>
          <a:xfrm>
            <a:off x="420786" y="1928355"/>
            <a:ext cx="4928049" cy="294049"/>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39A9884-FFCA-AB69-9DF0-E1DB82FE638B}"/>
              </a:ext>
            </a:extLst>
          </p:cNvPr>
          <p:cNvPicPr>
            <a:picLocks noChangeAspect="1"/>
          </p:cNvPicPr>
          <p:nvPr/>
        </p:nvPicPr>
        <p:blipFill>
          <a:blip r:embed="rId10"/>
          <a:stretch>
            <a:fillRect/>
          </a:stretch>
        </p:blipFill>
        <p:spPr>
          <a:xfrm>
            <a:off x="3736671" y="1780572"/>
            <a:ext cx="1952625" cy="1104900"/>
          </a:xfrm>
          <a:prstGeom prst="rect">
            <a:avLst/>
          </a:prstGeom>
          <a:ln w="38100">
            <a:solidFill>
              <a:schemeClr val="tx2">
                <a:lumMod val="75000"/>
                <a:lumOff val="25000"/>
              </a:schemeClr>
            </a:solidFill>
          </a:ln>
        </p:spPr>
      </p:pic>
      <p:pic>
        <p:nvPicPr>
          <p:cNvPr id="7" name="Audio 6">
            <a:hlinkClick r:id="" action="ppaction://media"/>
            <a:extLst>
              <a:ext uri="{FF2B5EF4-FFF2-40B4-BE49-F238E27FC236}">
                <a16:creationId xmlns:a16="http://schemas.microsoft.com/office/drawing/2014/main" id="{681B68CF-6999-E60D-CCEA-FB88D06A941A}"/>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086306032"/>
      </p:ext>
    </p:extLst>
  </p:cSld>
  <p:clrMapOvr>
    <a:masterClrMapping/>
  </p:clrMapOvr>
  <mc:AlternateContent xmlns:mc="http://schemas.openxmlformats.org/markup-compatibility/2006" xmlns:p14="http://schemas.microsoft.com/office/powerpoint/2010/main">
    <mc:Choice Requires="p14">
      <p:transition spd="med" p14:dur="700" advTm="27498">
        <p:fade/>
      </p:transition>
    </mc:Choice>
    <mc:Fallback xmlns="">
      <p:transition spd="med" advTm="274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1"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wipe(up)">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10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1000"/>
                                        <p:tgtEl>
                                          <p:spTgt spid="15"/>
                                        </p:tgtEl>
                                      </p:cBhvr>
                                    </p:animEffect>
                                  </p:childTnLst>
                                </p:cTn>
                              </p:par>
                              <p:par>
                                <p:cTn id="20" presetID="22"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18"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6627342D-8639-D07F-186A-590D439E0037}"/>
              </a:ext>
            </a:extLst>
          </p:cNvPr>
          <p:cNvGrpSpPr/>
          <p:nvPr/>
        </p:nvGrpSpPr>
        <p:grpSpPr>
          <a:xfrm>
            <a:off x="287218" y="173802"/>
            <a:ext cx="8692402" cy="4688434"/>
            <a:chOff x="157372" y="3703332"/>
            <a:chExt cx="9144000" cy="4891668"/>
          </a:xfrm>
        </p:grpSpPr>
        <p:pic>
          <p:nvPicPr>
            <p:cNvPr id="10" name="Picture 9">
              <a:extLst>
                <a:ext uri="{FF2B5EF4-FFF2-40B4-BE49-F238E27FC236}">
                  <a16:creationId xmlns:a16="http://schemas.microsoft.com/office/drawing/2014/main" id="{BBFCD664-3837-EFC7-0041-FF6BACA5870B}"/>
                </a:ext>
              </a:extLst>
            </p:cNvPr>
            <p:cNvPicPr>
              <a:picLocks noChangeAspect="1"/>
            </p:cNvPicPr>
            <p:nvPr/>
          </p:nvPicPr>
          <p:blipFill>
            <a:blip r:embed="rId6"/>
            <a:stretch>
              <a:fillRect/>
            </a:stretch>
          </p:blipFill>
          <p:spPr>
            <a:xfrm>
              <a:off x="157372" y="3703332"/>
              <a:ext cx="9144000" cy="4891668"/>
            </a:xfrm>
            <a:prstGeom prst="rect">
              <a:avLst/>
            </a:prstGeom>
          </p:spPr>
        </p:pic>
        <p:pic>
          <p:nvPicPr>
            <p:cNvPr id="13" name="Picture 12">
              <a:extLst>
                <a:ext uri="{FF2B5EF4-FFF2-40B4-BE49-F238E27FC236}">
                  <a16:creationId xmlns:a16="http://schemas.microsoft.com/office/drawing/2014/main" id="{F5DE1DD0-DD23-66A5-8F0E-CA3AD3571CA5}"/>
                </a:ext>
              </a:extLst>
            </p:cNvPr>
            <p:cNvPicPr>
              <a:picLocks noChangeAspect="1"/>
            </p:cNvPicPr>
            <p:nvPr/>
          </p:nvPicPr>
          <p:blipFill>
            <a:blip r:embed="rId7"/>
            <a:stretch>
              <a:fillRect/>
            </a:stretch>
          </p:blipFill>
          <p:spPr>
            <a:xfrm>
              <a:off x="157372" y="4971972"/>
              <a:ext cx="9144000" cy="1077951"/>
            </a:xfrm>
            <a:prstGeom prst="rect">
              <a:avLst/>
            </a:prstGeom>
          </p:spPr>
        </p:pic>
        <p:pic>
          <p:nvPicPr>
            <p:cNvPr id="29" name="Picture 28">
              <a:extLst>
                <a:ext uri="{FF2B5EF4-FFF2-40B4-BE49-F238E27FC236}">
                  <a16:creationId xmlns:a16="http://schemas.microsoft.com/office/drawing/2014/main" id="{E6A23C96-A10E-8BF9-821B-438CAAF6BE1E}"/>
                </a:ext>
              </a:extLst>
            </p:cNvPr>
            <p:cNvPicPr>
              <a:picLocks noChangeAspect="1"/>
            </p:cNvPicPr>
            <p:nvPr/>
          </p:nvPicPr>
          <p:blipFill>
            <a:blip r:embed="rId8"/>
            <a:stretch>
              <a:fillRect/>
            </a:stretch>
          </p:blipFill>
          <p:spPr>
            <a:xfrm>
              <a:off x="1185363" y="5314353"/>
              <a:ext cx="1030369" cy="245326"/>
            </a:xfrm>
            <a:prstGeom prst="rect">
              <a:avLst/>
            </a:prstGeom>
            <a:ln w="12700">
              <a:solidFill>
                <a:srgbClr val="0070C0"/>
              </a:solidFill>
            </a:ln>
          </p:spPr>
        </p:pic>
      </p:grpSp>
      <p:grpSp>
        <p:nvGrpSpPr>
          <p:cNvPr id="28" name="Group 27">
            <a:extLst>
              <a:ext uri="{FF2B5EF4-FFF2-40B4-BE49-F238E27FC236}">
                <a16:creationId xmlns:a16="http://schemas.microsoft.com/office/drawing/2014/main" id="{54F75A21-A7BC-1754-02D4-148429B03DFA}"/>
              </a:ext>
            </a:extLst>
          </p:cNvPr>
          <p:cNvGrpSpPr/>
          <p:nvPr/>
        </p:nvGrpSpPr>
        <p:grpSpPr>
          <a:xfrm>
            <a:off x="168233" y="1343397"/>
            <a:ext cx="8811387" cy="3518840"/>
            <a:chOff x="140779" y="3449253"/>
            <a:chExt cx="9144000" cy="3803493"/>
          </a:xfrm>
        </p:grpSpPr>
        <p:pic>
          <p:nvPicPr>
            <p:cNvPr id="22" name="Picture 21">
              <a:extLst>
                <a:ext uri="{FF2B5EF4-FFF2-40B4-BE49-F238E27FC236}">
                  <a16:creationId xmlns:a16="http://schemas.microsoft.com/office/drawing/2014/main" id="{0A359778-FB21-47D5-143A-C90309E343EA}"/>
                </a:ext>
              </a:extLst>
            </p:cNvPr>
            <p:cNvPicPr>
              <a:picLocks noChangeAspect="1"/>
            </p:cNvPicPr>
            <p:nvPr/>
          </p:nvPicPr>
          <p:blipFill>
            <a:blip r:embed="rId9"/>
            <a:stretch>
              <a:fillRect/>
            </a:stretch>
          </p:blipFill>
          <p:spPr>
            <a:xfrm>
              <a:off x="140779" y="3449253"/>
              <a:ext cx="9144000" cy="3644401"/>
            </a:xfrm>
            <a:prstGeom prst="rect">
              <a:avLst/>
            </a:prstGeom>
          </p:spPr>
        </p:pic>
        <p:pic>
          <p:nvPicPr>
            <p:cNvPr id="23" name="Picture 22">
              <a:extLst>
                <a:ext uri="{FF2B5EF4-FFF2-40B4-BE49-F238E27FC236}">
                  <a16:creationId xmlns:a16="http://schemas.microsoft.com/office/drawing/2014/main" id="{88571F70-FC4C-0C30-90B8-D1E73A830CAF}"/>
                </a:ext>
              </a:extLst>
            </p:cNvPr>
            <p:cNvPicPr>
              <a:picLocks noChangeAspect="1"/>
            </p:cNvPicPr>
            <p:nvPr/>
          </p:nvPicPr>
          <p:blipFill>
            <a:blip r:embed="rId8"/>
            <a:stretch>
              <a:fillRect/>
            </a:stretch>
          </p:blipFill>
          <p:spPr>
            <a:xfrm>
              <a:off x="1208762" y="3750006"/>
              <a:ext cx="1030369" cy="245326"/>
            </a:xfrm>
            <a:prstGeom prst="rect">
              <a:avLst/>
            </a:prstGeom>
          </p:spPr>
        </p:pic>
        <p:pic>
          <p:nvPicPr>
            <p:cNvPr id="27" name="Picture 26">
              <a:extLst>
                <a:ext uri="{FF2B5EF4-FFF2-40B4-BE49-F238E27FC236}">
                  <a16:creationId xmlns:a16="http://schemas.microsoft.com/office/drawing/2014/main" id="{33CC836F-A2A3-55C5-181B-973616EB65F1}"/>
                </a:ext>
              </a:extLst>
            </p:cNvPr>
            <p:cNvPicPr>
              <a:picLocks noChangeAspect="1"/>
            </p:cNvPicPr>
            <p:nvPr/>
          </p:nvPicPr>
          <p:blipFill>
            <a:blip r:embed="rId10"/>
            <a:stretch>
              <a:fillRect/>
            </a:stretch>
          </p:blipFill>
          <p:spPr>
            <a:xfrm>
              <a:off x="398240" y="4569983"/>
              <a:ext cx="8419422" cy="2682763"/>
            </a:xfrm>
            <a:prstGeom prst="rect">
              <a:avLst/>
            </a:prstGeom>
          </p:spPr>
        </p:pic>
      </p:grpSp>
      <p:grpSp>
        <p:nvGrpSpPr>
          <p:cNvPr id="16" name="Group 15">
            <a:extLst>
              <a:ext uri="{FF2B5EF4-FFF2-40B4-BE49-F238E27FC236}">
                <a16:creationId xmlns:a16="http://schemas.microsoft.com/office/drawing/2014/main" id="{527E3193-2DEE-4E66-5AD0-8BF137C200C2}"/>
              </a:ext>
            </a:extLst>
          </p:cNvPr>
          <p:cNvGrpSpPr/>
          <p:nvPr/>
        </p:nvGrpSpPr>
        <p:grpSpPr>
          <a:xfrm>
            <a:off x="3940477" y="1962226"/>
            <a:ext cx="1228479" cy="2799162"/>
            <a:chOff x="3940477" y="1962226"/>
            <a:chExt cx="1228479" cy="2799162"/>
          </a:xfrm>
        </p:grpSpPr>
        <p:pic>
          <p:nvPicPr>
            <p:cNvPr id="7" name="Picture 6">
              <a:extLst>
                <a:ext uri="{FF2B5EF4-FFF2-40B4-BE49-F238E27FC236}">
                  <a16:creationId xmlns:a16="http://schemas.microsoft.com/office/drawing/2014/main" id="{7523D56F-4BDA-26C8-3E37-6B693D528631}"/>
                </a:ext>
              </a:extLst>
            </p:cNvPr>
            <p:cNvPicPr>
              <a:picLocks noChangeAspect="1"/>
            </p:cNvPicPr>
            <p:nvPr/>
          </p:nvPicPr>
          <p:blipFill>
            <a:blip r:embed="rId11"/>
            <a:stretch>
              <a:fillRect/>
            </a:stretch>
          </p:blipFill>
          <p:spPr>
            <a:xfrm>
              <a:off x="4035089" y="2077131"/>
              <a:ext cx="1133867" cy="2684257"/>
            </a:xfrm>
            <a:prstGeom prst="rect">
              <a:avLst/>
            </a:prstGeom>
            <a:ln>
              <a:solidFill>
                <a:srgbClr val="FF0000"/>
              </a:solidFill>
            </a:ln>
          </p:spPr>
        </p:pic>
        <p:sp>
          <p:nvSpPr>
            <p:cNvPr id="3" name="Oval 2">
              <a:extLst>
                <a:ext uri="{FF2B5EF4-FFF2-40B4-BE49-F238E27FC236}">
                  <a16:creationId xmlns:a16="http://schemas.microsoft.com/office/drawing/2014/main" id="{F6E12B8E-C8AA-EADC-D219-E07C9DE782B8}"/>
                </a:ext>
              </a:extLst>
            </p:cNvPr>
            <p:cNvSpPr/>
            <p:nvPr/>
          </p:nvSpPr>
          <p:spPr>
            <a:xfrm>
              <a:off x="3940477" y="1962226"/>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D9D87392-7D96-C146-D099-7AA9DD596935}"/>
                </a:ext>
              </a:extLst>
            </p:cNvPr>
            <p:cNvCxnSpPr>
              <a:cxnSpLocks/>
              <a:stCxn id="3" idx="5"/>
            </p:cNvCxnSpPr>
            <p:nvPr/>
          </p:nvCxnSpPr>
          <p:spPr>
            <a:xfrm>
              <a:off x="4394939" y="2359338"/>
              <a:ext cx="77973" cy="83444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0" name="Audio 29">
            <a:hlinkClick r:id="" action="ppaction://media"/>
            <a:extLst>
              <a:ext uri="{FF2B5EF4-FFF2-40B4-BE49-F238E27FC236}">
                <a16:creationId xmlns:a16="http://schemas.microsoft.com/office/drawing/2014/main" id="{65524478-A2DC-C7A2-ABCF-301C1F55551B}"/>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35760374"/>
      </p:ext>
    </p:extLst>
  </p:cSld>
  <p:clrMapOvr>
    <a:masterClrMapping/>
  </p:clrMapOvr>
  <mc:AlternateContent xmlns:mc="http://schemas.openxmlformats.org/markup-compatibility/2006" xmlns:p14="http://schemas.microsoft.com/office/powerpoint/2010/main">
    <mc:Choice Requires="p14">
      <p:transition spd="med" p14:dur="700" advTm="7546">
        <p:fade/>
      </p:transition>
    </mc:Choice>
    <mc:Fallback xmlns="">
      <p:transition spd="med" advTm="75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par>
                                <p:cTn id="7" presetID="22" presetClass="entr" presetSubtype="1"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wipe(up)">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D51266-64B4-52EF-472A-6D669872932B}"/>
              </a:ext>
            </a:extLst>
          </p:cNvPr>
          <p:cNvPicPr>
            <a:picLocks noChangeAspect="1"/>
          </p:cNvPicPr>
          <p:nvPr/>
        </p:nvPicPr>
        <p:blipFill>
          <a:blip r:embed="rId6"/>
          <a:stretch>
            <a:fillRect/>
          </a:stretch>
        </p:blipFill>
        <p:spPr>
          <a:xfrm>
            <a:off x="1722155" y="301214"/>
            <a:ext cx="5699689" cy="6556786"/>
          </a:xfrm>
          <a:prstGeom prst="rect">
            <a:avLst/>
          </a:prstGeom>
        </p:spPr>
      </p:pic>
      <p:pic>
        <p:nvPicPr>
          <p:cNvPr id="3" name="Audio 2">
            <a:hlinkClick r:id="" action="ppaction://media"/>
            <a:extLst>
              <a:ext uri="{FF2B5EF4-FFF2-40B4-BE49-F238E27FC236}">
                <a16:creationId xmlns:a16="http://schemas.microsoft.com/office/drawing/2014/main" id="{2D6DB6E8-97CD-696A-12C7-B77B14E2350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124563055"/>
      </p:ext>
    </p:extLst>
  </p:cSld>
  <p:clrMapOvr>
    <a:masterClrMapping/>
  </p:clrMapOvr>
  <mc:AlternateContent xmlns:mc="http://schemas.openxmlformats.org/markup-compatibility/2006" xmlns:p14="http://schemas.microsoft.com/office/powerpoint/2010/main">
    <mc:Choice Requires="p14">
      <p:transition spd="med" p14:dur="700" advTm="11200">
        <p:fade/>
      </p:transition>
    </mc:Choice>
    <mc:Fallback xmlns="">
      <p:transition spd="med" advTm="11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2AB3949-4E7A-0316-068C-40C04A1D5624}"/>
              </a:ext>
            </a:extLst>
          </p:cNvPr>
          <p:cNvPicPr>
            <a:picLocks noChangeAspect="1"/>
          </p:cNvPicPr>
          <p:nvPr/>
        </p:nvPicPr>
        <p:blipFill>
          <a:blip r:embed="rId6"/>
          <a:stretch>
            <a:fillRect/>
          </a:stretch>
        </p:blipFill>
        <p:spPr>
          <a:xfrm>
            <a:off x="323742" y="337066"/>
            <a:ext cx="6078992" cy="4767390"/>
          </a:xfrm>
          <a:prstGeom prst="rect">
            <a:avLst/>
          </a:prstGeom>
        </p:spPr>
      </p:pic>
      <p:pic>
        <p:nvPicPr>
          <p:cNvPr id="7" name="Picture 6">
            <a:extLst>
              <a:ext uri="{FF2B5EF4-FFF2-40B4-BE49-F238E27FC236}">
                <a16:creationId xmlns:a16="http://schemas.microsoft.com/office/drawing/2014/main" id="{0AF5CA41-C180-4640-0AD8-F60352387058}"/>
              </a:ext>
            </a:extLst>
          </p:cNvPr>
          <p:cNvPicPr>
            <a:picLocks noChangeAspect="1"/>
          </p:cNvPicPr>
          <p:nvPr/>
        </p:nvPicPr>
        <p:blipFill>
          <a:blip r:embed="rId7"/>
          <a:stretch>
            <a:fillRect/>
          </a:stretch>
        </p:blipFill>
        <p:spPr>
          <a:xfrm>
            <a:off x="109848" y="1163414"/>
            <a:ext cx="7515700" cy="3892496"/>
          </a:xfrm>
          <a:prstGeom prst="rect">
            <a:avLst/>
          </a:prstGeom>
        </p:spPr>
      </p:pic>
      <p:sp>
        <p:nvSpPr>
          <p:cNvPr id="6" name="TextBox 5">
            <a:extLst>
              <a:ext uri="{FF2B5EF4-FFF2-40B4-BE49-F238E27FC236}">
                <a16:creationId xmlns:a16="http://schemas.microsoft.com/office/drawing/2014/main" id="{631B2C6C-7FD9-4F26-8426-375F4F667E07}"/>
              </a:ext>
            </a:extLst>
          </p:cNvPr>
          <p:cNvSpPr txBox="1"/>
          <p:nvPr/>
        </p:nvSpPr>
        <p:spPr>
          <a:xfrm>
            <a:off x="5921194" y="307642"/>
            <a:ext cx="289906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Find </a:t>
            </a:r>
            <a:r>
              <a:rPr lang="en-US" dirty="0" err="1">
                <a:solidFill>
                  <a:schemeClr val="bg1"/>
                </a:solidFill>
              </a:rPr>
              <a:t>Mbrs</a:t>
            </a:r>
            <a:r>
              <a:rPr lang="en-US" dirty="0">
                <a:solidFill>
                  <a:schemeClr val="bg1"/>
                </a:solidFill>
              </a:rPr>
              <a:t> in my Area</a:t>
            </a:r>
          </a:p>
        </p:txBody>
      </p:sp>
      <p:sp>
        <p:nvSpPr>
          <p:cNvPr id="4" name="TextBox 3">
            <a:extLst>
              <a:ext uri="{FF2B5EF4-FFF2-40B4-BE49-F238E27FC236}">
                <a16:creationId xmlns:a16="http://schemas.microsoft.com/office/drawing/2014/main" id="{F9C7BFCC-A349-52CE-8876-CDAEB8F66428}"/>
              </a:ext>
            </a:extLst>
          </p:cNvPr>
          <p:cNvSpPr txBox="1"/>
          <p:nvPr/>
        </p:nvSpPr>
        <p:spPr>
          <a:xfrm>
            <a:off x="5921194" y="753309"/>
            <a:ext cx="2899064" cy="430887"/>
          </a:xfrm>
          <a:prstGeom prst="rect">
            <a:avLst/>
          </a:prstGeom>
          <a:noFill/>
        </p:spPr>
        <p:txBody>
          <a:bodyPr wrap="square" rtlCol="0">
            <a:spAutoFit/>
          </a:bodyPr>
          <a:lstStyle/>
          <a:p>
            <a:r>
              <a:rPr lang="en-US" sz="1100" dirty="0"/>
              <a:t>Locate HQ post members by zip code.  TAL only.</a:t>
            </a:r>
          </a:p>
        </p:txBody>
      </p:sp>
      <p:sp>
        <p:nvSpPr>
          <p:cNvPr id="2" name="Rectangle: Rounded Corners 1">
            <a:extLst>
              <a:ext uri="{FF2B5EF4-FFF2-40B4-BE49-F238E27FC236}">
                <a16:creationId xmlns:a16="http://schemas.microsoft.com/office/drawing/2014/main" id="{77106D57-EABD-92D6-C50B-ED5ECFCE176A}"/>
              </a:ext>
            </a:extLst>
          </p:cNvPr>
          <p:cNvSpPr/>
          <p:nvPr/>
        </p:nvSpPr>
        <p:spPr>
          <a:xfrm>
            <a:off x="582639" y="2646418"/>
            <a:ext cx="6015588" cy="70984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2DD1D53-A2B0-0E47-A4D6-01ACF205DEEA}"/>
              </a:ext>
            </a:extLst>
          </p:cNvPr>
          <p:cNvSpPr txBox="1"/>
          <p:nvPr/>
        </p:nvSpPr>
        <p:spPr>
          <a:xfrm>
            <a:off x="6743700" y="2566555"/>
            <a:ext cx="2400300" cy="369332"/>
          </a:xfrm>
          <a:prstGeom prst="rect">
            <a:avLst/>
          </a:prstGeom>
          <a:noFill/>
        </p:spPr>
        <p:txBody>
          <a:bodyPr wrap="square" rtlCol="0">
            <a:spAutoFit/>
          </a:bodyPr>
          <a:lstStyle/>
          <a:p>
            <a:r>
              <a:rPr lang="en-US" dirty="0"/>
              <a:t>Radius + 1 zip search</a:t>
            </a:r>
          </a:p>
        </p:txBody>
      </p:sp>
      <p:sp>
        <p:nvSpPr>
          <p:cNvPr id="8" name="TextBox 7">
            <a:extLst>
              <a:ext uri="{FF2B5EF4-FFF2-40B4-BE49-F238E27FC236}">
                <a16:creationId xmlns:a16="http://schemas.microsoft.com/office/drawing/2014/main" id="{3B610A61-8006-A14D-DDB8-03A1087CBD44}"/>
              </a:ext>
            </a:extLst>
          </p:cNvPr>
          <p:cNvSpPr txBox="1"/>
          <p:nvPr/>
        </p:nvSpPr>
        <p:spPr>
          <a:xfrm>
            <a:off x="6747258" y="2948465"/>
            <a:ext cx="2400300" cy="369332"/>
          </a:xfrm>
          <a:prstGeom prst="rect">
            <a:avLst/>
          </a:prstGeom>
          <a:noFill/>
        </p:spPr>
        <p:txBody>
          <a:bodyPr wrap="square" rtlCol="0">
            <a:spAutoFit/>
          </a:bodyPr>
          <a:lstStyle/>
          <a:p>
            <a:r>
              <a:rPr lang="en-US" dirty="0"/>
              <a:t>Multi zip search</a:t>
            </a:r>
          </a:p>
        </p:txBody>
      </p:sp>
      <p:pic>
        <p:nvPicPr>
          <p:cNvPr id="32" name="Audio 31">
            <a:hlinkClick r:id="" action="ppaction://media"/>
            <a:extLst>
              <a:ext uri="{FF2B5EF4-FFF2-40B4-BE49-F238E27FC236}">
                <a16:creationId xmlns:a16="http://schemas.microsoft.com/office/drawing/2014/main" id="{6F022207-00DB-CEAE-44D3-FDC976BB29A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493886126"/>
      </p:ext>
    </p:extLst>
  </p:cSld>
  <p:clrMapOvr>
    <a:masterClrMapping/>
  </p:clrMapOvr>
  <mc:AlternateContent xmlns:mc="http://schemas.openxmlformats.org/markup-compatibility/2006" xmlns:p14="http://schemas.microsoft.com/office/powerpoint/2010/main">
    <mc:Choice Requires="p14">
      <p:transition spd="med" p14:dur="700" advTm="42334">
        <p:fade/>
      </p:transition>
    </mc:Choice>
    <mc:Fallback xmlns="">
      <p:transition spd="med" advTm="423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2"/>
                </p:tgtEl>
              </p:cMediaNode>
            </p:audio>
          </p:childTnLst>
        </p:cTn>
      </p:par>
    </p:tnLst>
    <p:bldLst>
      <p:bldP spid="6" grpId="0" animBg="1"/>
      <p:bldP spid="4" grpId="0"/>
      <p:bldP spid="2" grpId="0" animBg="1"/>
      <p:bldP spid="5"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B64A5E9-A766-47F3-36B4-EF32C0364936}"/>
              </a:ext>
            </a:extLst>
          </p:cNvPr>
          <p:cNvPicPr>
            <a:picLocks noChangeAspect="1"/>
          </p:cNvPicPr>
          <p:nvPr/>
        </p:nvPicPr>
        <p:blipFill>
          <a:blip r:embed="rId6"/>
          <a:stretch>
            <a:fillRect/>
          </a:stretch>
        </p:blipFill>
        <p:spPr>
          <a:xfrm>
            <a:off x="-1" y="-1529"/>
            <a:ext cx="9144000" cy="7328647"/>
          </a:xfrm>
          <a:prstGeom prst="rect">
            <a:avLst/>
          </a:prstGeom>
        </p:spPr>
      </p:pic>
      <p:pic>
        <p:nvPicPr>
          <p:cNvPr id="14" name="Picture 13">
            <a:extLst>
              <a:ext uri="{FF2B5EF4-FFF2-40B4-BE49-F238E27FC236}">
                <a16:creationId xmlns:a16="http://schemas.microsoft.com/office/drawing/2014/main" id="{F60D980B-469A-74D6-CB00-7C92B050B753}"/>
              </a:ext>
            </a:extLst>
          </p:cNvPr>
          <p:cNvPicPr>
            <a:picLocks noChangeAspect="1"/>
          </p:cNvPicPr>
          <p:nvPr/>
        </p:nvPicPr>
        <p:blipFill>
          <a:blip r:embed="rId7"/>
          <a:stretch>
            <a:fillRect/>
          </a:stretch>
        </p:blipFill>
        <p:spPr>
          <a:xfrm>
            <a:off x="2780436" y="2195945"/>
            <a:ext cx="1209675" cy="1466850"/>
          </a:xfrm>
          <a:prstGeom prst="rect">
            <a:avLst/>
          </a:prstGeom>
          <a:ln w="38100">
            <a:solidFill>
              <a:schemeClr val="tx2">
                <a:lumMod val="50000"/>
                <a:lumOff val="50000"/>
              </a:schemeClr>
            </a:solidFill>
          </a:ln>
        </p:spPr>
      </p:pic>
      <p:pic>
        <p:nvPicPr>
          <p:cNvPr id="4" name="Picture 3">
            <a:extLst>
              <a:ext uri="{FF2B5EF4-FFF2-40B4-BE49-F238E27FC236}">
                <a16:creationId xmlns:a16="http://schemas.microsoft.com/office/drawing/2014/main" id="{6322668A-11F0-FD97-7D8A-69ED32605EB5}"/>
              </a:ext>
            </a:extLst>
          </p:cNvPr>
          <p:cNvPicPr>
            <a:picLocks noChangeAspect="1"/>
          </p:cNvPicPr>
          <p:nvPr/>
        </p:nvPicPr>
        <p:blipFill>
          <a:blip r:embed="rId8"/>
          <a:stretch>
            <a:fillRect/>
          </a:stretch>
        </p:blipFill>
        <p:spPr>
          <a:xfrm>
            <a:off x="437535" y="2263821"/>
            <a:ext cx="1981200" cy="942975"/>
          </a:xfrm>
          <a:prstGeom prst="rect">
            <a:avLst/>
          </a:prstGeom>
          <a:ln w="38100">
            <a:solidFill>
              <a:srgbClr val="FF0000"/>
            </a:solidFill>
          </a:ln>
          <a:effectLst/>
        </p:spPr>
      </p:pic>
      <p:pic>
        <p:nvPicPr>
          <p:cNvPr id="7" name="Picture 6">
            <a:extLst>
              <a:ext uri="{FF2B5EF4-FFF2-40B4-BE49-F238E27FC236}">
                <a16:creationId xmlns:a16="http://schemas.microsoft.com/office/drawing/2014/main" id="{1AE452D6-08F9-59CD-DDD4-E04601580053}"/>
              </a:ext>
            </a:extLst>
          </p:cNvPr>
          <p:cNvPicPr>
            <a:picLocks noChangeAspect="1"/>
          </p:cNvPicPr>
          <p:nvPr/>
        </p:nvPicPr>
        <p:blipFill>
          <a:blip r:embed="rId9"/>
          <a:stretch>
            <a:fillRect/>
          </a:stretch>
        </p:blipFill>
        <p:spPr>
          <a:xfrm>
            <a:off x="4409933" y="2195945"/>
            <a:ext cx="1247775" cy="3657600"/>
          </a:xfrm>
          <a:prstGeom prst="rect">
            <a:avLst/>
          </a:prstGeom>
          <a:ln w="38100">
            <a:solidFill>
              <a:schemeClr val="accent6"/>
            </a:solidFill>
          </a:ln>
        </p:spPr>
      </p:pic>
      <p:sp>
        <p:nvSpPr>
          <p:cNvPr id="9" name="Arrow: Right 8">
            <a:extLst>
              <a:ext uri="{FF2B5EF4-FFF2-40B4-BE49-F238E27FC236}">
                <a16:creationId xmlns:a16="http://schemas.microsoft.com/office/drawing/2014/main" id="{C1387CA1-F1F2-409F-68C1-DA1020448773}"/>
              </a:ext>
            </a:extLst>
          </p:cNvPr>
          <p:cNvSpPr/>
          <p:nvPr/>
        </p:nvSpPr>
        <p:spPr>
          <a:xfrm>
            <a:off x="7627719" y="1739590"/>
            <a:ext cx="529065" cy="24532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Audio 11">
            <a:hlinkClick r:id="" action="ppaction://media"/>
            <a:extLst>
              <a:ext uri="{FF2B5EF4-FFF2-40B4-BE49-F238E27FC236}">
                <a16:creationId xmlns:a16="http://schemas.microsoft.com/office/drawing/2014/main" id="{3156F592-795E-569B-17C4-62A370F572DC}"/>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815850797"/>
      </p:ext>
    </p:extLst>
  </p:cSld>
  <p:clrMapOvr>
    <a:masterClrMapping/>
  </p:clrMapOvr>
  <mc:AlternateContent xmlns:mc="http://schemas.openxmlformats.org/markup-compatibility/2006" xmlns:p14="http://schemas.microsoft.com/office/powerpoint/2010/main">
    <mc:Choice Requires="p14">
      <p:transition spd="slow" p14:dur="1200" advTm="23202">
        <p14:prism/>
      </p:transition>
    </mc:Choice>
    <mc:Fallback xmlns="">
      <p:transition spd="slow" advTm="232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79CE8B07-D3B9-B4E1-6918-12CB5FE6D9BB}"/>
              </a:ext>
            </a:extLst>
          </p:cNvPr>
          <p:cNvGrpSpPr/>
          <p:nvPr/>
        </p:nvGrpSpPr>
        <p:grpSpPr>
          <a:xfrm>
            <a:off x="66366" y="104948"/>
            <a:ext cx="9144000" cy="5192060"/>
            <a:chOff x="132735" y="275329"/>
            <a:chExt cx="9144000" cy="5192060"/>
          </a:xfrm>
        </p:grpSpPr>
        <p:pic>
          <p:nvPicPr>
            <p:cNvPr id="7" name="Picture 6">
              <a:extLst>
                <a:ext uri="{FF2B5EF4-FFF2-40B4-BE49-F238E27FC236}">
                  <a16:creationId xmlns:a16="http://schemas.microsoft.com/office/drawing/2014/main" id="{154009AA-3D4A-CE45-C921-138565EE4E91}"/>
                </a:ext>
              </a:extLst>
            </p:cNvPr>
            <p:cNvPicPr>
              <a:picLocks noChangeAspect="1"/>
            </p:cNvPicPr>
            <p:nvPr/>
          </p:nvPicPr>
          <p:blipFill>
            <a:blip r:embed="rId6"/>
            <a:stretch>
              <a:fillRect/>
            </a:stretch>
          </p:blipFill>
          <p:spPr>
            <a:xfrm>
              <a:off x="132735" y="275329"/>
              <a:ext cx="9144000" cy="2928520"/>
            </a:xfrm>
            <a:prstGeom prst="rect">
              <a:avLst/>
            </a:prstGeom>
          </p:spPr>
        </p:pic>
        <p:pic>
          <p:nvPicPr>
            <p:cNvPr id="16" name="Picture 15">
              <a:extLst>
                <a:ext uri="{FF2B5EF4-FFF2-40B4-BE49-F238E27FC236}">
                  <a16:creationId xmlns:a16="http://schemas.microsoft.com/office/drawing/2014/main" id="{E0919E51-755A-3F6B-8737-C9FAE9461D4B}"/>
                </a:ext>
              </a:extLst>
            </p:cNvPr>
            <p:cNvPicPr>
              <a:picLocks noChangeAspect="1"/>
            </p:cNvPicPr>
            <p:nvPr/>
          </p:nvPicPr>
          <p:blipFill>
            <a:blip r:embed="rId7"/>
            <a:stretch>
              <a:fillRect/>
            </a:stretch>
          </p:blipFill>
          <p:spPr>
            <a:xfrm>
              <a:off x="203461" y="2930600"/>
              <a:ext cx="8909366" cy="2536789"/>
            </a:xfrm>
            <a:prstGeom prst="rect">
              <a:avLst/>
            </a:prstGeom>
          </p:spPr>
        </p:pic>
      </p:grpSp>
      <p:pic>
        <p:nvPicPr>
          <p:cNvPr id="3" name="Picture 2">
            <a:extLst>
              <a:ext uri="{FF2B5EF4-FFF2-40B4-BE49-F238E27FC236}">
                <a16:creationId xmlns:a16="http://schemas.microsoft.com/office/drawing/2014/main" id="{31AF942C-1A64-8CBC-1370-46C3BA2B741C}"/>
              </a:ext>
            </a:extLst>
          </p:cNvPr>
          <p:cNvPicPr>
            <a:picLocks noChangeAspect="1"/>
          </p:cNvPicPr>
          <p:nvPr/>
        </p:nvPicPr>
        <p:blipFill>
          <a:blip r:embed="rId8"/>
          <a:stretch>
            <a:fillRect/>
          </a:stretch>
        </p:blipFill>
        <p:spPr>
          <a:xfrm>
            <a:off x="31527" y="1375365"/>
            <a:ext cx="9144000" cy="1115492"/>
          </a:xfrm>
          <a:prstGeom prst="rect">
            <a:avLst/>
          </a:prstGeom>
        </p:spPr>
      </p:pic>
      <p:sp>
        <p:nvSpPr>
          <p:cNvPr id="19" name="Oval 18">
            <a:extLst>
              <a:ext uri="{FF2B5EF4-FFF2-40B4-BE49-F238E27FC236}">
                <a16:creationId xmlns:a16="http://schemas.microsoft.com/office/drawing/2014/main" id="{45AEABED-823D-8E8C-21AB-BCD9B9B1CD40}"/>
              </a:ext>
            </a:extLst>
          </p:cNvPr>
          <p:cNvSpPr/>
          <p:nvPr/>
        </p:nvSpPr>
        <p:spPr>
          <a:xfrm>
            <a:off x="3889808" y="2060897"/>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34CEDBD9-47F0-4E45-126D-D6C4319CE916}"/>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345049299"/>
      </p:ext>
    </p:extLst>
  </p:cSld>
  <p:clrMapOvr>
    <a:masterClrMapping/>
  </p:clrMapOvr>
  <mc:AlternateContent xmlns:mc="http://schemas.openxmlformats.org/markup-compatibility/2006" xmlns:p14="http://schemas.microsoft.com/office/powerpoint/2010/main">
    <mc:Choice Requires="p14">
      <p:transition spd="med" p14:dur="700" advTm="16768">
        <p:fade/>
      </p:transition>
    </mc:Choice>
    <mc:Fallback xmlns="">
      <p:transition spd="med" advTm="167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2AB3949-4E7A-0316-068C-40C04A1D5624}"/>
              </a:ext>
            </a:extLst>
          </p:cNvPr>
          <p:cNvPicPr>
            <a:picLocks noChangeAspect="1"/>
          </p:cNvPicPr>
          <p:nvPr/>
        </p:nvPicPr>
        <p:blipFill>
          <a:blip r:embed="rId6"/>
          <a:stretch>
            <a:fillRect/>
          </a:stretch>
        </p:blipFill>
        <p:spPr>
          <a:xfrm>
            <a:off x="323742" y="337066"/>
            <a:ext cx="6078992" cy="4767390"/>
          </a:xfrm>
          <a:prstGeom prst="rect">
            <a:avLst/>
          </a:prstGeom>
        </p:spPr>
      </p:pic>
      <p:pic>
        <p:nvPicPr>
          <p:cNvPr id="7" name="Picture 6">
            <a:extLst>
              <a:ext uri="{FF2B5EF4-FFF2-40B4-BE49-F238E27FC236}">
                <a16:creationId xmlns:a16="http://schemas.microsoft.com/office/drawing/2014/main" id="{0AF5CA41-C180-4640-0AD8-F60352387058}"/>
              </a:ext>
            </a:extLst>
          </p:cNvPr>
          <p:cNvPicPr>
            <a:picLocks noChangeAspect="1"/>
          </p:cNvPicPr>
          <p:nvPr/>
        </p:nvPicPr>
        <p:blipFill>
          <a:blip r:embed="rId7"/>
          <a:stretch>
            <a:fillRect/>
          </a:stretch>
        </p:blipFill>
        <p:spPr>
          <a:xfrm>
            <a:off x="419538" y="1137285"/>
            <a:ext cx="7515700" cy="3892496"/>
          </a:xfrm>
          <a:prstGeom prst="rect">
            <a:avLst/>
          </a:prstGeom>
        </p:spPr>
      </p:pic>
      <p:sp>
        <p:nvSpPr>
          <p:cNvPr id="6" name="TextBox 5">
            <a:extLst>
              <a:ext uri="{FF2B5EF4-FFF2-40B4-BE49-F238E27FC236}">
                <a16:creationId xmlns:a16="http://schemas.microsoft.com/office/drawing/2014/main" id="{631B2C6C-7FD9-4F26-8426-375F4F667E07}"/>
              </a:ext>
            </a:extLst>
          </p:cNvPr>
          <p:cNvSpPr txBox="1"/>
          <p:nvPr/>
        </p:nvSpPr>
        <p:spPr>
          <a:xfrm>
            <a:off x="6075218" y="178846"/>
            <a:ext cx="289906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Project Stay Active</a:t>
            </a:r>
          </a:p>
        </p:txBody>
      </p:sp>
      <p:sp>
        <p:nvSpPr>
          <p:cNvPr id="4" name="TextBox 3">
            <a:extLst>
              <a:ext uri="{FF2B5EF4-FFF2-40B4-BE49-F238E27FC236}">
                <a16:creationId xmlns:a16="http://schemas.microsoft.com/office/drawing/2014/main" id="{F9C7BFCC-A349-52CE-8876-CDAEB8F66428}"/>
              </a:ext>
            </a:extLst>
          </p:cNvPr>
          <p:cNvSpPr txBox="1"/>
          <p:nvPr/>
        </p:nvSpPr>
        <p:spPr>
          <a:xfrm>
            <a:off x="6092536" y="558716"/>
            <a:ext cx="2899064" cy="430887"/>
          </a:xfrm>
          <a:prstGeom prst="rect">
            <a:avLst/>
          </a:prstGeom>
          <a:noFill/>
        </p:spPr>
        <p:txBody>
          <a:bodyPr wrap="square" rtlCol="0">
            <a:spAutoFit/>
          </a:bodyPr>
          <a:lstStyle/>
          <a:p>
            <a:r>
              <a:rPr lang="en-US" sz="1100" dirty="0"/>
              <a:t>Locate members who have moved into your area within the last 45 days.</a:t>
            </a:r>
          </a:p>
        </p:txBody>
      </p:sp>
      <p:sp>
        <p:nvSpPr>
          <p:cNvPr id="2" name="Rectangle: Rounded Corners 1">
            <a:extLst>
              <a:ext uri="{FF2B5EF4-FFF2-40B4-BE49-F238E27FC236}">
                <a16:creationId xmlns:a16="http://schemas.microsoft.com/office/drawing/2014/main" id="{77106D57-EABD-92D6-C50B-ED5ECFCE176A}"/>
              </a:ext>
            </a:extLst>
          </p:cNvPr>
          <p:cNvSpPr/>
          <p:nvPr/>
        </p:nvSpPr>
        <p:spPr>
          <a:xfrm>
            <a:off x="482942" y="3321905"/>
            <a:ext cx="3621467" cy="460386"/>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86AAB7FB-86F3-D494-E469-2976534819B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557084563"/>
      </p:ext>
    </p:extLst>
  </p:cSld>
  <p:clrMapOvr>
    <a:masterClrMapping/>
  </p:clrMapOvr>
  <mc:AlternateContent xmlns:mc="http://schemas.openxmlformats.org/markup-compatibility/2006" xmlns:p14="http://schemas.microsoft.com/office/powerpoint/2010/main">
    <mc:Choice Requires="p14">
      <p:transition spd="med" p14:dur="700" advTm="13197">
        <p:fade/>
      </p:transition>
    </mc:Choice>
    <mc:Fallback xmlns="">
      <p:transition spd="med" advTm="13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1000"/>
                                        <p:tgtEl>
                                          <p:spTgt spid="6"/>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6" grpId="0" animBg="1"/>
      <p:bldP spid="4" grpId="0"/>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132736"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33A907F-6A79-CC2D-858F-15B4C1DF5198}"/>
              </a:ext>
            </a:extLst>
          </p:cNvPr>
          <p:cNvPicPr>
            <a:picLocks noChangeAspect="1"/>
          </p:cNvPicPr>
          <p:nvPr/>
        </p:nvPicPr>
        <p:blipFill>
          <a:blip r:embed="rId6"/>
          <a:stretch>
            <a:fillRect/>
          </a:stretch>
        </p:blipFill>
        <p:spPr>
          <a:xfrm>
            <a:off x="63170" y="215460"/>
            <a:ext cx="9144000" cy="2436395"/>
          </a:xfrm>
          <a:prstGeom prst="rect">
            <a:avLst/>
          </a:prstGeom>
        </p:spPr>
      </p:pic>
      <p:pic>
        <p:nvPicPr>
          <p:cNvPr id="12" name="Picture 11">
            <a:extLst>
              <a:ext uri="{FF2B5EF4-FFF2-40B4-BE49-F238E27FC236}">
                <a16:creationId xmlns:a16="http://schemas.microsoft.com/office/drawing/2014/main" id="{E660011A-AD97-54C8-BF05-7CCE7CF4FAC8}"/>
              </a:ext>
            </a:extLst>
          </p:cNvPr>
          <p:cNvPicPr>
            <a:picLocks noChangeAspect="1"/>
          </p:cNvPicPr>
          <p:nvPr/>
        </p:nvPicPr>
        <p:blipFill>
          <a:blip r:embed="rId7"/>
          <a:stretch>
            <a:fillRect/>
          </a:stretch>
        </p:blipFill>
        <p:spPr>
          <a:xfrm>
            <a:off x="1886127" y="1939780"/>
            <a:ext cx="1209675" cy="1133475"/>
          </a:xfrm>
          <a:prstGeom prst="rect">
            <a:avLst/>
          </a:prstGeom>
          <a:ln w="38100">
            <a:solidFill>
              <a:schemeClr val="tx2">
                <a:lumMod val="75000"/>
                <a:lumOff val="25000"/>
              </a:schemeClr>
            </a:solidFill>
          </a:ln>
        </p:spPr>
      </p:pic>
      <p:pic>
        <p:nvPicPr>
          <p:cNvPr id="2" name="Picture 1">
            <a:extLst>
              <a:ext uri="{FF2B5EF4-FFF2-40B4-BE49-F238E27FC236}">
                <a16:creationId xmlns:a16="http://schemas.microsoft.com/office/drawing/2014/main" id="{D834D0F1-64DF-78E2-463F-F326162038A8}"/>
              </a:ext>
            </a:extLst>
          </p:cNvPr>
          <p:cNvPicPr>
            <a:picLocks noChangeAspect="1"/>
          </p:cNvPicPr>
          <p:nvPr/>
        </p:nvPicPr>
        <p:blipFill>
          <a:blip r:embed="rId8"/>
          <a:stretch>
            <a:fillRect/>
          </a:stretch>
        </p:blipFill>
        <p:spPr>
          <a:xfrm>
            <a:off x="350761" y="1939780"/>
            <a:ext cx="1247775" cy="3657600"/>
          </a:xfrm>
          <a:prstGeom prst="rect">
            <a:avLst/>
          </a:prstGeom>
          <a:ln w="38100">
            <a:solidFill>
              <a:schemeClr val="accent6"/>
            </a:solidFill>
          </a:ln>
        </p:spPr>
      </p:pic>
      <p:sp>
        <p:nvSpPr>
          <p:cNvPr id="3" name="Arrow: Right 2">
            <a:extLst>
              <a:ext uri="{FF2B5EF4-FFF2-40B4-BE49-F238E27FC236}">
                <a16:creationId xmlns:a16="http://schemas.microsoft.com/office/drawing/2014/main" id="{AE3DC40D-7EF2-F9C7-DFA5-200D3C71316F}"/>
              </a:ext>
            </a:extLst>
          </p:cNvPr>
          <p:cNvSpPr/>
          <p:nvPr/>
        </p:nvSpPr>
        <p:spPr>
          <a:xfrm>
            <a:off x="7627719" y="1694453"/>
            <a:ext cx="529065" cy="245327"/>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A1300920-84F6-180D-F8CE-0ADC91C46331}"/>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497811164"/>
      </p:ext>
    </p:extLst>
  </p:cSld>
  <p:clrMapOvr>
    <a:masterClrMapping/>
  </p:clrMapOvr>
  <mc:AlternateContent xmlns:mc="http://schemas.openxmlformats.org/markup-compatibility/2006" xmlns:p14="http://schemas.microsoft.com/office/powerpoint/2010/main">
    <mc:Choice Requires="p14">
      <p:transition spd="med" p14:dur="700" advTm="6579">
        <p:fade/>
      </p:transition>
    </mc:Choice>
    <mc:Fallback xmlns="">
      <p:transition spd="med" advTm="6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130630"/>
            <a:ext cx="9470571" cy="737434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7E15BB3-B39F-CBFA-3657-F6B937F79162}"/>
              </a:ext>
            </a:extLst>
          </p:cNvPr>
          <p:cNvPicPr>
            <a:picLocks noChangeAspect="1"/>
          </p:cNvPicPr>
          <p:nvPr/>
        </p:nvPicPr>
        <p:blipFill>
          <a:blip r:embed="rId6"/>
          <a:stretch>
            <a:fillRect/>
          </a:stretch>
        </p:blipFill>
        <p:spPr>
          <a:xfrm>
            <a:off x="348561" y="277626"/>
            <a:ext cx="8263998" cy="6179138"/>
          </a:xfrm>
          <a:prstGeom prst="rect">
            <a:avLst/>
          </a:prstGeom>
        </p:spPr>
      </p:pic>
      <p:pic>
        <p:nvPicPr>
          <p:cNvPr id="24" name="Picture 23">
            <a:extLst>
              <a:ext uri="{FF2B5EF4-FFF2-40B4-BE49-F238E27FC236}">
                <a16:creationId xmlns:a16="http://schemas.microsoft.com/office/drawing/2014/main" id="{ED807FDF-6CAF-D834-4F1A-A8854E9375BA}"/>
              </a:ext>
            </a:extLst>
          </p:cNvPr>
          <p:cNvPicPr>
            <a:picLocks noChangeAspect="1"/>
          </p:cNvPicPr>
          <p:nvPr/>
        </p:nvPicPr>
        <p:blipFill>
          <a:blip r:embed="rId7"/>
          <a:stretch>
            <a:fillRect/>
          </a:stretch>
        </p:blipFill>
        <p:spPr>
          <a:xfrm>
            <a:off x="2240279" y="646672"/>
            <a:ext cx="3912335" cy="1117810"/>
          </a:xfrm>
          <a:prstGeom prst="rect">
            <a:avLst/>
          </a:prstGeom>
        </p:spPr>
      </p:pic>
      <p:sp>
        <p:nvSpPr>
          <p:cNvPr id="25" name="Arrow: Right 24">
            <a:extLst>
              <a:ext uri="{FF2B5EF4-FFF2-40B4-BE49-F238E27FC236}">
                <a16:creationId xmlns:a16="http://schemas.microsoft.com/office/drawing/2014/main" id="{AB3EFB85-BDF8-E82C-6A67-0C83CAF933C7}"/>
              </a:ext>
            </a:extLst>
          </p:cNvPr>
          <p:cNvSpPr/>
          <p:nvPr/>
        </p:nvSpPr>
        <p:spPr>
          <a:xfrm flipV="1">
            <a:off x="213486" y="1760464"/>
            <a:ext cx="379133" cy="323012"/>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351AE7B2-F4AC-02CB-0C1B-03DAF33F015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423300070"/>
      </p:ext>
    </p:extLst>
  </p:cSld>
  <p:clrMapOvr>
    <a:masterClrMapping/>
  </p:clrMapOvr>
  <mc:AlternateContent xmlns:mc="http://schemas.openxmlformats.org/markup-compatibility/2006" xmlns:p14="http://schemas.microsoft.com/office/powerpoint/2010/main">
    <mc:Choice Requires="p14">
      <p:transition spd="med" p14:dur="700" advTm="9899">
        <p:fade/>
      </p:transition>
    </mc:Choice>
    <mc:Fallback xmlns="">
      <p:transition spd="med" advTm="98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up)">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AB81B91-CA7A-3399-AA49-7A1A6D592DAB}"/>
              </a:ext>
            </a:extLst>
          </p:cNvPr>
          <p:cNvPicPr>
            <a:picLocks noChangeAspect="1"/>
          </p:cNvPicPr>
          <p:nvPr/>
        </p:nvPicPr>
        <p:blipFill>
          <a:blip r:embed="rId6"/>
          <a:stretch>
            <a:fillRect/>
          </a:stretch>
        </p:blipFill>
        <p:spPr>
          <a:xfrm>
            <a:off x="455472" y="169830"/>
            <a:ext cx="8661740" cy="2545055"/>
          </a:xfrm>
          <a:prstGeom prst="rect">
            <a:avLst/>
          </a:prstGeom>
        </p:spPr>
      </p:pic>
      <p:pic>
        <p:nvPicPr>
          <p:cNvPr id="13" name="Picture 12">
            <a:extLst>
              <a:ext uri="{FF2B5EF4-FFF2-40B4-BE49-F238E27FC236}">
                <a16:creationId xmlns:a16="http://schemas.microsoft.com/office/drawing/2014/main" id="{B147F6D4-A509-A39B-60E0-DA7583E8C4B5}"/>
              </a:ext>
            </a:extLst>
          </p:cNvPr>
          <p:cNvPicPr>
            <a:picLocks noChangeAspect="1"/>
          </p:cNvPicPr>
          <p:nvPr/>
        </p:nvPicPr>
        <p:blipFill>
          <a:blip r:embed="rId7"/>
          <a:stretch>
            <a:fillRect/>
          </a:stretch>
        </p:blipFill>
        <p:spPr>
          <a:xfrm>
            <a:off x="614995" y="2243882"/>
            <a:ext cx="8414859" cy="1700678"/>
          </a:xfrm>
          <a:prstGeom prst="rect">
            <a:avLst/>
          </a:prstGeom>
        </p:spPr>
      </p:pic>
      <p:pic>
        <p:nvPicPr>
          <p:cNvPr id="8" name="Picture 7">
            <a:extLst>
              <a:ext uri="{FF2B5EF4-FFF2-40B4-BE49-F238E27FC236}">
                <a16:creationId xmlns:a16="http://schemas.microsoft.com/office/drawing/2014/main" id="{9050AA44-7D24-41EC-8D9F-438CFDFF8F9B}"/>
              </a:ext>
            </a:extLst>
          </p:cNvPr>
          <p:cNvPicPr>
            <a:picLocks noChangeAspect="1"/>
          </p:cNvPicPr>
          <p:nvPr/>
        </p:nvPicPr>
        <p:blipFill>
          <a:blip r:embed="rId8"/>
          <a:stretch>
            <a:fillRect/>
          </a:stretch>
        </p:blipFill>
        <p:spPr>
          <a:xfrm>
            <a:off x="559123" y="984274"/>
            <a:ext cx="8526602" cy="1170178"/>
          </a:xfrm>
          <a:prstGeom prst="rect">
            <a:avLst/>
          </a:prstGeom>
        </p:spPr>
      </p:pic>
      <p:sp>
        <p:nvSpPr>
          <p:cNvPr id="5" name="Oval 4">
            <a:extLst>
              <a:ext uri="{FF2B5EF4-FFF2-40B4-BE49-F238E27FC236}">
                <a16:creationId xmlns:a16="http://schemas.microsoft.com/office/drawing/2014/main" id="{5E666D3B-D889-F1C0-C2B6-13FE4AEE4061}"/>
              </a:ext>
            </a:extLst>
          </p:cNvPr>
          <p:cNvSpPr/>
          <p:nvPr/>
        </p:nvSpPr>
        <p:spPr>
          <a:xfrm>
            <a:off x="4194617" y="1758175"/>
            <a:ext cx="532435" cy="46524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F7037840-5F7E-71A4-2DE1-228B56A9A898}"/>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375534248"/>
      </p:ext>
    </p:extLst>
  </p:cSld>
  <p:clrMapOvr>
    <a:masterClrMapping/>
  </p:clrMapOvr>
  <mc:AlternateContent xmlns:mc="http://schemas.openxmlformats.org/markup-compatibility/2006" xmlns:p14="http://schemas.microsoft.com/office/powerpoint/2010/main">
    <mc:Choice Requires="p14">
      <p:transition spd="med" p14:dur="700" advTm="11873">
        <p:fade/>
      </p:transition>
    </mc:Choice>
    <mc:Fallback xmlns="">
      <p:transition spd="med" advTm="118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5F4DD91-2E5A-ACC7-E0DE-5FFE63C85BC7}"/>
              </a:ext>
            </a:extLst>
          </p:cNvPr>
          <p:cNvGrpSpPr/>
          <p:nvPr/>
        </p:nvGrpSpPr>
        <p:grpSpPr>
          <a:xfrm>
            <a:off x="0" y="0"/>
            <a:ext cx="9144000" cy="6858000"/>
            <a:chOff x="340388" y="0"/>
            <a:chExt cx="9144000" cy="6858000"/>
          </a:xfrm>
        </p:grpSpPr>
        <p:sp>
          <p:nvSpPr>
            <p:cNvPr id="7" name="Rectangle 6">
              <a:extLst>
                <a:ext uri="{FF2B5EF4-FFF2-40B4-BE49-F238E27FC236}">
                  <a16:creationId xmlns:a16="http://schemas.microsoft.com/office/drawing/2014/main" id="{4BD791C0-5645-6F69-E5EE-970D22D7EAAC}"/>
                </a:ext>
              </a:extLst>
            </p:cNvPr>
            <p:cNvSpPr/>
            <p:nvPr/>
          </p:nvSpPr>
          <p:spPr>
            <a:xfrm>
              <a:off x="340388"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16AF5B-309D-98C6-916A-0BB11EFEEF73}"/>
                </a:ext>
              </a:extLst>
            </p:cNvPr>
            <p:cNvSpPr/>
            <p:nvPr/>
          </p:nvSpPr>
          <p:spPr>
            <a:xfrm>
              <a:off x="2462365" y="171664"/>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89A20F-2E1B-011E-94A1-6691F94BCCFE}"/>
                </a:ext>
              </a:extLst>
            </p:cNvPr>
            <p:cNvSpPr/>
            <p:nvPr/>
          </p:nvSpPr>
          <p:spPr>
            <a:xfrm>
              <a:off x="419150" y="151224"/>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picture containing font, graphics, screenshot, graphic design&#10;&#10;Description automatically generated">
              <a:extLst>
                <a:ext uri="{FF2B5EF4-FFF2-40B4-BE49-F238E27FC236}">
                  <a16:creationId xmlns:a16="http://schemas.microsoft.com/office/drawing/2014/main" id="{587E4618-C8DC-DE15-AD59-A74D09B6A309}"/>
                </a:ext>
              </a:extLst>
            </p:cNvPr>
            <p:cNvPicPr>
              <a:picLocks noChangeAspect="1"/>
            </p:cNvPicPr>
            <p:nvPr/>
          </p:nvPicPr>
          <p:blipFill>
            <a:blip r:embed="rId6"/>
            <a:stretch>
              <a:fillRect/>
            </a:stretch>
          </p:blipFill>
          <p:spPr>
            <a:xfrm>
              <a:off x="651887" y="238516"/>
              <a:ext cx="1542934" cy="425148"/>
            </a:xfrm>
            <a:prstGeom prst="rect">
              <a:avLst/>
            </a:prstGeom>
          </p:spPr>
        </p:pic>
        <p:sp>
          <p:nvSpPr>
            <p:cNvPr id="10" name="Rectangle 9">
              <a:extLst>
                <a:ext uri="{FF2B5EF4-FFF2-40B4-BE49-F238E27FC236}">
                  <a16:creationId xmlns:a16="http://schemas.microsoft.com/office/drawing/2014/main" id="{BADEE17C-E6BB-E136-1505-816F19833283}"/>
                </a:ext>
              </a:extLst>
            </p:cNvPr>
            <p:cNvSpPr/>
            <p:nvPr/>
          </p:nvSpPr>
          <p:spPr>
            <a:xfrm>
              <a:off x="651887" y="916934"/>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5" name="Picture 4" descr="A screenshot of a web page&#10;&#10;Description automatically generated with low confidence">
            <a:extLst>
              <a:ext uri="{FF2B5EF4-FFF2-40B4-BE49-F238E27FC236}">
                <a16:creationId xmlns:a16="http://schemas.microsoft.com/office/drawing/2014/main" id="{CEB97FB0-68E2-8F0D-A132-E348202E0CAD}"/>
              </a:ext>
            </a:extLst>
          </p:cNvPr>
          <p:cNvPicPr>
            <a:picLocks noChangeAspect="1"/>
          </p:cNvPicPr>
          <p:nvPr/>
        </p:nvPicPr>
        <p:blipFill>
          <a:blip r:embed="rId7"/>
          <a:stretch>
            <a:fillRect/>
          </a:stretch>
        </p:blipFill>
        <p:spPr>
          <a:xfrm>
            <a:off x="1593669" y="891678"/>
            <a:ext cx="5501397" cy="5361273"/>
          </a:xfrm>
          <a:prstGeom prst="rect">
            <a:avLst/>
          </a:prstGeom>
        </p:spPr>
      </p:pic>
      <p:sp>
        <p:nvSpPr>
          <p:cNvPr id="6" name="Arrow: Right 5">
            <a:extLst>
              <a:ext uri="{FF2B5EF4-FFF2-40B4-BE49-F238E27FC236}">
                <a16:creationId xmlns:a16="http://schemas.microsoft.com/office/drawing/2014/main" id="{E3DECD20-38BF-4D41-03AC-B79484ED8289}"/>
              </a:ext>
            </a:extLst>
          </p:cNvPr>
          <p:cNvSpPr/>
          <p:nvPr/>
        </p:nvSpPr>
        <p:spPr>
          <a:xfrm>
            <a:off x="3531476" y="1648320"/>
            <a:ext cx="529961" cy="43137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CA69D6B-5229-4A3A-901D-D3962904DF36}"/>
              </a:ext>
            </a:extLst>
          </p:cNvPr>
          <p:cNvPicPr>
            <a:picLocks noChangeAspect="1"/>
          </p:cNvPicPr>
          <p:nvPr/>
        </p:nvPicPr>
        <p:blipFill>
          <a:blip r:embed="rId8"/>
          <a:stretch>
            <a:fillRect/>
          </a:stretch>
        </p:blipFill>
        <p:spPr>
          <a:xfrm>
            <a:off x="4094696" y="1782653"/>
            <a:ext cx="1394204" cy="1646347"/>
          </a:xfrm>
          <a:prstGeom prst="rect">
            <a:avLst/>
          </a:prstGeom>
        </p:spPr>
      </p:pic>
      <p:sp>
        <p:nvSpPr>
          <p:cNvPr id="4" name="Rectangle: Rounded Corners 3">
            <a:extLst>
              <a:ext uri="{FF2B5EF4-FFF2-40B4-BE49-F238E27FC236}">
                <a16:creationId xmlns:a16="http://schemas.microsoft.com/office/drawing/2014/main" id="{418E139C-EC38-11F0-7E14-D2072E6BB4AA}"/>
              </a:ext>
            </a:extLst>
          </p:cNvPr>
          <p:cNvSpPr/>
          <p:nvPr/>
        </p:nvSpPr>
        <p:spPr>
          <a:xfrm>
            <a:off x="4061437" y="2605826"/>
            <a:ext cx="1394204" cy="335417"/>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6607E21-AB6A-D2DD-0095-FB61B884FCD0}"/>
              </a:ext>
            </a:extLst>
          </p:cNvPr>
          <p:cNvSpPr>
            <a:spLocks noGrp="1"/>
          </p:cNvSpPr>
          <p:nvPr>
            <p:ph type="title"/>
          </p:nvPr>
        </p:nvSpPr>
        <p:spPr>
          <a:xfrm>
            <a:off x="2190578" y="198606"/>
            <a:ext cx="4664085" cy="478678"/>
          </a:xfrm>
        </p:spPr>
        <p:txBody>
          <a:bodyPr/>
          <a:lstStyle/>
          <a:p>
            <a:r>
              <a:rPr lang="en-US" dirty="0">
                <a:solidFill>
                  <a:schemeClr val="bg1"/>
                </a:solidFill>
              </a:rPr>
              <a:t>Online Help</a:t>
            </a:r>
          </a:p>
        </p:txBody>
      </p:sp>
      <p:pic>
        <p:nvPicPr>
          <p:cNvPr id="3" name="Audio 2">
            <a:hlinkClick r:id="" action="ppaction://media"/>
            <a:extLst>
              <a:ext uri="{FF2B5EF4-FFF2-40B4-BE49-F238E27FC236}">
                <a16:creationId xmlns:a16="http://schemas.microsoft.com/office/drawing/2014/main" id="{F0349570-678F-F674-B761-4ADA34B98F4E}"/>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4002417936"/>
      </p:ext>
    </p:extLst>
  </p:cSld>
  <p:clrMapOvr>
    <a:masterClrMapping/>
  </p:clrMapOvr>
  <mc:AlternateContent xmlns:mc="http://schemas.openxmlformats.org/markup-compatibility/2006" xmlns:p14="http://schemas.microsoft.com/office/powerpoint/2010/main">
    <mc:Choice Requires="p14">
      <p:transition spd="med" p14:dur="700" advTm="14913">
        <p:fade/>
      </p:transition>
    </mc:Choice>
    <mc:Fallback xmlns="">
      <p:transition spd="med" advTm="149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0-#ppt_w/2"/>
                                          </p:val>
                                        </p:tav>
                                        <p:tav tm="100000">
                                          <p:val>
                                            <p:strVal val="#ppt_x"/>
                                          </p:val>
                                        </p:tav>
                                      </p:tavLst>
                                    </p:anim>
                                    <p:anim calcmode="lin" valueType="num">
                                      <p:cBhvr additive="base">
                                        <p:cTn id="10" dur="1000" fill="hold"/>
                                        <p:tgtEl>
                                          <p:spTgt spid="6"/>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1000"/>
                                        <p:tgtEl>
                                          <p:spTgt spid="14"/>
                                        </p:tgtEl>
                                      </p:cBhvr>
                                    </p:animEffec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5F4DD91-2E5A-ACC7-E0DE-5FFE63C85BC7}"/>
              </a:ext>
            </a:extLst>
          </p:cNvPr>
          <p:cNvGrpSpPr/>
          <p:nvPr/>
        </p:nvGrpSpPr>
        <p:grpSpPr>
          <a:xfrm>
            <a:off x="0" y="0"/>
            <a:ext cx="9144000" cy="6858000"/>
            <a:chOff x="340388" y="0"/>
            <a:chExt cx="9144000" cy="6858000"/>
          </a:xfrm>
        </p:grpSpPr>
        <p:sp>
          <p:nvSpPr>
            <p:cNvPr id="7" name="Rectangle 6">
              <a:extLst>
                <a:ext uri="{FF2B5EF4-FFF2-40B4-BE49-F238E27FC236}">
                  <a16:creationId xmlns:a16="http://schemas.microsoft.com/office/drawing/2014/main" id="{4BD791C0-5645-6F69-E5EE-970D22D7EAAC}"/>
                </a:ext>
              </a:extLst>
            </p:cNvPr>
            <p:cNvSpPr/>
            <p:nvPr/>
          </p:nvSpPr>
          <p:spPr>
            <a:xfrm>
              <a:off x="340388"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16AF5B-309D-98C6-916A-0BB11EFEEF73}"/>
                </a:ext>
              </a:extLst>
            </p:cNvPr>
            <p:cNvSpPr/>
            <p:nvPr/>
          </p:nvSpPr>
          <p:spPr>
            <a:xfrm>
              <a:off x="2462365"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89A20F-2E1B-011E-94A1-6691F94BCCFE}"/>
                </a:ext>
              </a:extLst>
            </p:cNvPr>
            <p:cNvSpPr/>
            <p:nvPr/>
          </p:nvSpPr>
          <p:spPr>
            <a:xfrm>
              <a:off x="419150" y="151224"/>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picture containing font, graphics, screenshot, graphic design&#10;&#10;Description automatically generated">
              <a:extLst>
                <a:ext uri="{FF2B5EF4-FFF2-40B4-BE49-F238E27FC236}">
                  <a16:creationId xmlns:a16="http://schemas.microsoft.com/office/drawing/2014/main" id="{587E4618-C8DC-DE15-AD59-A74D09B6A309}"/>
                </a:ext>
              </a:extLst>
            </p:cNvPr>
            <p:cNvPicPr>
              <a:picLocks noChangeAspect="1"/>
            </p:cNvPicPr>
            <p:nvPr/>
          </p:nvPicPr>
          <p:blipFill>
            <a:blip r:embed="rId6"/>
            <a:stretch>
              <a:fillRect/>
            </a:stretch>
          </p:blipFill>
          <p:spPr>
            <a:xfrm>
              <a:off x="651887" y="238516"/>
              <a:ext cx="1542934" cy="425148"/>
            </a:xfrm>
            <a:prstGeom prst="rect">
              <a:avLst/>
            </a:prstGeom>
          </p:spPr>
        </p:pic>
        <p:sp>
          <p:nvSpPr>
            <p:cNvPr id="10" name="Rectangle 9">
              <a:extLst>
                <a:ext uri="{FF2B5EF4-FFF2-40B4-BE49-F238E27FC236}">
                  <a16:creationId xmlns:a16="http://schemas.microsoft.com/office/drawing/2014/main" id="{BADEE17C-E6BB-E136-1505-816F19833283}"/>
                </a:ext>
              </a:extLst>
            </p:cNvPr>
            <p:cNvSpPr/>
            <p:nvPr/>
          </p:nvSpPr>
          <p:spPr>
            <a:xfrm>
              <a:off x="651887" y="916934"/>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ACA921C9-20D2-33CE-77A2-345D7976112E}"/>
              </a:ext>
            </a:extLst>
          </p:cNvPr>
          <p:cNvPicPr>
            <a:picLocks noChangeAspect="1"/>
          </p:cNvPicPr>
          <p:nvPr/>
        </p:nvPicPr>
        <p:blipFill>
          <a:blip r:embed="rId7"/>
          <a:stretch>
            <a:fillRect/>
          </a:stretch>
        </p:blipFill>
        <p:spPr>
          <a:xfrm>
            <a:off x="1128186" y="998062"/>
            <a:ext cx="6887628" cy="5301188"/>
          </a:xfrm>
          <a:prstGeom prst="rect">
            <a:avLst/>
          </a:prstGeom>
        </p:spPr>
      </p:pic>
      <p:sp>
        <p:nvSpPr>
          <p:cNvPr id="4" name="Rectangle: Rounded Corners 3">
            <a:extLst>
              <a:ext uri="{FF2B5EF4-FFF2-40B4-BE49-F238E27FC236}">
                <a16:creationId xmlns:a16="http://schemas.microsoft.com/office/drawing/2014/main" id="{418E139C-EC38-11F0-7E14-D2072E6BB4AA}"/>
              </a:ext>
            </a:extLst>
          </p:cNvPr>
          <p:cNvSpPr/>
          <p:nvPr/>
        </p:nvSpPr>
        <p:spPr>
          <a:xfrm>
            <a:off x="2819400" y="2961704"/>
            <a:ext cx="5113867" cy="1322429"/>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3F23E-9A93-4F8A-2B39-0BC2CCE0F3A6}"/>
              </a:ext>
            </a:extLst>
          </p:cNvPr>
          <p:cNvSpPr>
            <a:spLocks noGrp="1"/>
          </p:cNvSpPr>
          <p:nvPr>
            <p:ph type="title"/>
          </p:nvPr>
        </p:nvSpPr>
        <p:spPr>
          <a:xfrm>
            <a:off x="2190578" y="198606"/>
            <a:ext cx="4664085" cy="478678"/>
          </a:xfrm>
        </p:spPr>
        <p:txBody>
          <a:bodyPr/>
          <a:lstStyle/>
          <a:p>
            <a:r>
              <a:rPr lang="en-US" dirty="0">
                <a:solidFill>
                  <a:schemeClr val="bg1"/>
                </a:solidFill>
              </a:rPr>
              <a:t>Online Help</a:t>
            </a:r>
          </a:p>
        </p:txBody>
      </p:sp>
      <p:pic>
        <p:nvPicPr>
          <p:cNvPr id="5" name="Audio 4">
            <a:hlinkClick r:id="" action="ppaction://media"/>
            <a:extLst>
              <a:ext uri="{FF2B5EF4-FFF2-40B4-BE49-F238E27FC236}">
                <a16:creationId xmlns:a16="http://schemas.microsoft.com/office/drawing/2014/main" id="{63042FD7-7175-B5A2-5D01-6D881F4BEDB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202416501"/>
      </p:ext>
    </p:extLst>
  </p:cSld>
  <p:clrMapOvr>
    <a:masterClrMapping/>
  </p:clrMapOvr>
  <mc:AlternateContent xmlns:mc="http://schemas.openxmlformats.org/markup-compatibility/2006" xmlns:p14="http://schemas.microsoft.com/office/powerpoint/2010/main">
    <mc:Choice Requires="p14">
      <p:transition spd="med" p14:dur="700" advTm="4116">
        <p:fade/>
      </p:transition>
    </mc:Choice>
    <mc:Fallback xmlns="">
      <p:transition spd="med" advTm="4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5F4DD91-2E5A-ACC7-E0DE-5FFE63C85BC7}"/>
              </a:ext>
            </a:extLst>
          </p:cNvPr>
          <p:cNvGrpSpPr/>
          <p:nvPr/>
        </p:nvGrpSpPr>
        <p:grpSpPr>
          <a:xfrm>
            <a:off x="0" y="0"/>
            <a:ext cx="9144000" cy="6858000"/>
            <a:chOff x="340388" y="0"/>
            <a:chExt cx="9144000" cy="6858000"/>
          </a:xfrm>
        </p:grpSpPr>
        <p:sp>
          <p:nvSpPr>
            <p:cNvPr id="7" name="Rectangle 6">
              <a:extLst>
                <a:ext uri="{FF2B5EF4-FFF2-40B4-BE49-F238E27FC236}">
                  <a16:creationId xmlns:a16="http://schemas.microsoft.com/office/drawing/2014/main" id="{4BD791C0-5645-6F69-E5EE-970D22D7EAAC}"/>
                </a:ext>
              </a:extLst>
            </p:cNvPr>
            <p:cNvSpPr/>
            <p:nvPr/>
          </p:nvSpPr>
          <p:spPr>
            <a:xfrm>
              <a:off x="340388" y="0"/>
              <a:ext cx="9144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16AF5B-309D-98C6-916A-0BB11EFEEF73}"/>
                </a:ext>
              </a:extLst>
            </p:cNvPr>
            <p:cNvSpPr/>
            <p:nvPr/>
          </p:nvSpPr>
          <p:spPr>
            <a:xfrm>
              <a:off x="2462365" y="158601"/>
              <a:ext cx="6887628" cy="584978"/>
            </a:xfrm>
            <a:prstGeom prst="rect">
              <a:avLst/>
            </a:prstGeom>
            <a:solidFill>
              <a:schemeClr val="tx2">
                <a:lumMod val="90000"/>
                <a:lumOff val="10000"/>
              </a:schemeClr>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89A20F-2E1B-011E-94A1-6691F94BCCFE}"/>
                </a:ext>
              </a:extLst>
            </p:cNvPr>
            <p:cNvSpPr/>
            <p:nvPr/>
          </p:nvSpPr>
          <p:spPr>
            <a:xfrm>
              <a:off x="419150" y="151224"/>
              <a:ext cx="1964454" cy="599732"/>
            </a:xfrm>
            <a:prstGeom prst="rect">
              <a:avLst/>
            </a:prstGeom>
            <a:solidFill>
              <a:schemeClr val="bg1"/>
            </a:solidFill>
            <a:ln w="19050">
              <a:solidFill>
                <a:schemeClr val="tx2">
                  <a:lumMod val="90000"/>
                  <a:lumOff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picture containing font, graphics, screenshot, graphic design&#10;&#10;Description automatically generated">
              <a:extLst>
                <a:ext uri="{FF2B5EF4-FFF2-40B4-BE49-F238E27FC236}">
                  <a16:creationId xmlns:a16="http://schemas.microsoft.com/office/drawing/2014/main" id="{587E4618-C8DC-DE15-AD59-A74D09B6A309}"/>
                </a:ext>
              </a:extLst>
            </p:cNvPr>
            <p:cNvPicPr>
              <a:picLocks noChangeAspect="1"/>
            </p:cNvPicPr>
            <p:nvPr/>
          </p:nvPicPr>
          <p:blipFill>
            <a:blip r:embed="rId6"/>
            <a:stretch>
              <a:fillRect/>
            </a:stretch>
          </p:blipFill>
          <p:spPr>
            <a:xfrm>
              <a:off x="651887" y="238516"/>
              <a:ext cx="1542934" cy="425148"/>
            </a:xfrm>
            <a:prstGeom prst="rect">
              <a:avLst/>
            </a:prstGeom>
          </p:spPr>
        </p:pic>
        <p:sp>
          <p:nvSpPr>
            <p:cNvPr id="10" name="Rectangle 9">
              <a:extLst>
                <a:ext uri="{FF2B5EF4-FFF2-40B4-BE49-F238E27FC236}">
                  <a16:creationId xmlns:a16="http://schemas.microsoft.com/office/drawing/2014/main" id="{BADEE17C-E6BB-E136-1505-816F19833283}"/>
                </a:ext>
              </a:extLst>
            </p:cNvPr>
            <p:cNvSpPr/>
            <p:nvPr/>
          </p:nvSpPr>
          <p:spPr>
            <a:xfrm>
              <a:off x="651887" y="916934"/>
              <a:ext cx="8521002" cy="546344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CA3391E-8F0E-1D24-213D-DD0252C5F668}"/>
              </a:ext>
            </a:extLst>
          </p:cNvPr>
          <p:cNvSpPr>
            <a:spLocks noGrp="1"/>
          </p:cNvSpPr>
          <p:nvPr>
            <p:ph type="title"/>
          </p:nvPr>
        </p:nvSpPr>
        <p:spPr>
          <a:xfrm>
            <a:off x="457200" y="983533"/>
            <a:ext cx="8229600" cy="908767"/>
          </a:xfrm>
        </p:spPr>
        <p:txBody>
          <a:bodyPr/>
          <a:lstStyle/>
          <a:p>
            <a:r>
              <a:rPr lang="en-US" sz="5400" dirty="0"/>
              <a:t>MyLegion Support</a:t>
            </a:r>
          </a:p>
        </p:txBody>
      </p:sp>
      <p:sp>
        <p:nvSpPr>
          <p:cNvPr id="5" name="Title 1">
            <a:extLst>
              <a:ext uri="{FF2B5EF4-FFF2-40B4-BE49-F238E27FC236}">
                <a16:creationId xmlns:a16="http://schemas.microsoft.com/office/drawing/2014/main" id="{363BA78B-9F1F-4B57-71A8-EACBDF1E349D}"/>
              </a:ext>
            </a:extLst>
          </p:cNvPr>
          <p:cNvSpPr txBox="1">
            <a:spLocks/>
          </p:cNvSpPr>
          <p:nvPr/>
        </p:nvSpPr>
        <p:spPr>
          <a:xfrm>
            <a:off x="-134395" y="2451058"/>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3600" dirty="0">
                <a:solidFill>
                  <a:schemeClr val="tx1"/>
                </a:solidFill>
              </a:rPr>
              <a:t>Email:</a:t>
            </a:r>
          </a:p>
          <a:p>
            <a:r>
              <a:rPr lang="en-US" sz="3600" dirty="0">
                <a:solidFill>
                  <a:schemeClr val="tx1"/>
                </a:solidFill>
              </a:rPr>
              <a:t> </a:t>
            </a:r>
            <a:r>
              <a:rPr lang="en-US" sz="3600" dirty="0">
                <a:solidFill>
                  <a:schemeClr val="tx1"/>
                </a:solidFill>
                <a:hlinkClick r:id="rId7">
                  <a:extLst>
                    <a:ext uri="{A12FA001-AC4F-418D-AE19-62706E023703}">
                      <ahyp:hlinkClr xmlns:ahyp="http://schemas.microsoft.com/office/drawing/2018/hyperlinkcolor" val="tx"/>
                    </a:ext>
                  </a:extLst>
                </a:hlinkClick>
              </a:rPr>
              <a:t>mylegion@legion.org</a:t>
            </a:r>
            <a:endParaRPr lang="en-US" sz="3600" dirty="0">
              <a:solidFill>
                <a:schemeClr val="tx1"/>
              </a:solidFill>
            </a:endParaRPr>
          </a:p>
          <a:p>
            <a:endParaRPr lang="en-US" sz="3600" dirty="0">
              <a:solidFill>
                <a:schemeClr val="tx1"/>
              </a:solidFill>
            </a:endParaRPr>
          </a:p>
          <a:p>
            <a:r>
              <a:rPr lang="en-US" sz="3600" dirty="0">
                <a:solidFill>
                  <a:schemeClr val="tx1"/>
                </a:solidFill>
              </a:rPr>
              <a:t>Phone:</a:t>
            </a:r>
          </a:p>
          <a:p>
            <a:r>
              <a:rPr lang="en-US" sz="3600" dirty="0">
                <a:solidFill>
                  <a:schemeClr val="tx1"/>
                </a:solidFill>
              </a:rPr>
              <a:t>833.253.9995</a:t>
            </a:r>
          </a:p>
        </p:txBody>
      </p:sp>
      <p:sp>
        <p:nvSpPr>
          <p:cNvPr id="3" name="Title 1">
            <a:extLst>
              <a:ext uri="{FF2B5EF4-FFF2-40B4-BE49-F238E27FC236}">
                <a16:creationId xmlns:a16="http://schemas.microsoft.com/office/drawing/2014/main" id="{B564E4C3-8C01-2CDD-1EB4-3960996EA4CB}"/>
              </a:ext>
            </a:extLst>
          </p:cNvPr>
          <p:cNvSpPr txBox="1">
            <a:spLocks/>
          </p:cNvSpPr>
          <p:nvPr/>
        </p:nvSpPr>
        <p:spPr>
          <a:xfrm>
            <a:off x="2190578" y="198606"/>
            <a:ext cx="4664085" cy="4786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a:lstStyle>
          <a:p>
            <a:endParaRPr lang="en-US" dirty="0">
              <a:solidFill>
                <a:schemeClr val="bg1"/>
              </a:solidFill>
            </a:endParaRPr>
          </a:p>
        </p:txBody>
      </p:sp>
      <p:pic>
        <p:nvPicPr>
          <p:cNvPr id="6" name="Audio 5">
            <a:hlinkClick r:id="" action="ppaction://media"/>
            <a:extLst>
              <a:ext uri="{FF2B5EF4-FFF2-40B4-BE49-F238E27FC236}">
                <a16:creationId xmlns:a16="http://schemas.microsoft.com/office/drawing/2014/main" id="{3A01AE07-6CD7-CD21-779B-157AAC0B79D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293887682"/>
      </p:ext>
    </p:extLst>
  </p:cSld>
  <p:clrMapOvr>
    <a:masterClrMapping/>
  </p:clrMapOvr>
  <mc:AlternateContent xmlns:mc="http://schemas.openxmlformats.org/markup-compatibility/2006" xmlns:p14="http://schemas.microsoft.com/office/powerpoint/2010/main">
    <mc:Choice Requires="p14">
      <p:transition spd="med" p14:dur="700" advTm="12040">
        <p:fade/>
      </p:transition>
    </mc:Choice>
    <mc:Fallback xmlns="">
      <p:transition spd="med" advTm="12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900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1378744" y="299159"/>
            <a:ext cx="6172200" cy="558980"/>
          </a:xfrm>
        </p:spPr>
        <p:txBody>
          <a:bodyPr anchor="ctr">
            <a:normAutofit fontScale="90000"/>
          </a:bodyPr>
          <a:lstStyle/>
          <a:p>
            <a:r>
              <a:rPr lang="en-US" dirty="0"/>
              <a:t>Consolidated Report</a:t>
            </a:r>
          </a:p>
        </p:txBody>
      </p:sp>
      <p:pic>
        <p:nvPicPr>
          <p:cNvPr id="20" name="Picture 19">
            <a:extLst>
              <a:ext uri="{FF2B5EF4-FFF2-40B4-BE49-F238E27FC236}">
                <a16:creationId xmlns:a16="http://schemas.microsoft.com/office/drawing/2014/main" id="{2ECED805-84B2-D4E9-584B-FC022C619D1C}"/>
              </a:ext>
            </a:extLst>
          </p:cNvPr>
          <p:cNvPicPr>
            <a:picLocks noChangeAspect="1"/>
          </p:cNvPicPr>
          <p:nvPr/>
        </p:nvPicPr>
        <p:blipFill>
          <a:blip r:embed="rId6"/>
          <a:stretch>
            <a:fillRect/>
          </a:stretch>
        </p:blipFill>
        <p:spPr>
          <a:xfrm>
            <a:off x="91440" y="1176892"/>
            <a:ext cx="9144000" cy="3422962"/>
          </a:xfrm>
          <a:prstGeom prst="rect">
            <a:avLst/>
          </a:prstGeom>
        </p:spPr>
      </p:pic>
      <p:sp>
        <p:nvSpPr>
          <p:cNvPr id="7" name="Rectangle: Rounded Corners 6">
            <a:extLst>
              <a:ext uri="{FF2B5EF4-FFF2-40B4-BE49-F238E27FC236}">
                <a16:creationId xmlns:a16="http://schemas.microsoft.com/office/drawing/2014/main" id="{36EC6521-B387-49AC-A147-A7E529791473}"/>
              </a:ext>
            </a:extLst>
          </p:cNvPr>
          <p:cNvSpPr/>
          <p:nvPr/>
        </p:nvSpPr>
        <p:spPr>
          <a:xfrm>
            <a:off x="91440" y="1684609"/>
            <a:ext cx="1645920" cy="375005"/>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2" name="Picture 21">
            <a:extLst>
              <a:ext uri="{FF2B5EF4-FFF2-40B4-BE49-F238E27FC236}">
                <a16:creationId xmlns:a16="http://schemas.microsoft.com/office/drawing/2014/main" id="{F77F3CB7-DBA9-D061-CED2-D16A8BC48FD4}"/>
              </a:ext>
            </a:extLst>
          </p:cNvPr>
          <p:cNvPicPr>
            <a:picLocks noChangeAspect="1"/>
          </p:cNvPicPr>
          <p:nvPr/>
        </p:nvPicPr>
        <p:blipFill>
          <a:blip r:embed="rId7"/>
          <a:stretch>
            <a:fillRect/>
          </a:stretch>
        </p:blipFill>
        <p:spPr>
          <a:xfrm>
            <a:off x="7470848" y="2616323"/>
            <a:ext cx="952910" cy="199911"/>
          </a:xfrm>
          <a:prstGeom prst="rect">
            <a:avLst/>
          </a:prstGeom>
        </p:spPr>
      </p:pic>
      <p:sp>
        <p:nvSpPr>
          <p:cNvPr id="13" name="Oval 12">
            <a:extLst>
              <a:ext uri="{FF2B5EF4-FFF2-40B4-BE49-F238E27FC236}">
                <a16:creationId xmlns:a16="http://schemas.microsoft.com/office/drawing/2014/main" id="{97CA2199-ED61-4C18-BD1A-18D29A6E742E}"/>
              </a:ext>
            </a:extLst>
          </p:cNvPr>
          <p:cNvSpPr/>
          <p:nvPr/>
        </p:nvSpPr>
        <p:spPr>
          <a:xfrm>
            <a:off x="7004862" y="2551806"/>
            <a:ext cx="523286" cy="28283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5" name="Arrow: Right 24">
            <a:extLst>
              <a:ext uri="{FF2B5EF4-FFF2-40B4-BE49-F238E27FC236}">
                <a16:creationId xmlns:a16="http://schemas.microsoft.com/office/drawing/2014/main" id="{DA8060E1-598C-DD4C-1274-13EB71DF08D2}"/>
              </a:ext>
            </a:extLst>
          </p:cNvPr>
          <p:cNvSpPr/>
          <p:nvPr/>
        </p:nvSpPr>
        <p:spPr>
          <a:xfrm rot="10800000" flipV="1">
            <a:off x="7728836" y="2531718"/>
            <a:ext cx="379133" cy="323012"/>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2F53B57-3B94-FC9D-0CE4-8C306E2D491E}"/>
              </a:ext>
            </a:extLst>
          </p:cNvPr>
          <p:cNvSpPr txBox="1"/>
          <p:nvPr/>
        </p:nvSpPr>
        <p:spPr>
          <a:xfrm>
            <a:off x="2091559" y="4834759"/>
            <a:ext cx="4992413" cy="646331"/>
          </a:xfrm>
          <a:prstGeom prst="rect">
            <a:avLst/>
          </a:prstGeom>
          <a:solidFill>
            <a:schemeClr val="accent6"/>
          </a:solidFill>
          <a:ln>
            <a:solidFill>
              <a:schemeClr val="accent6"/>
            </a:solidFill>
          </a:ln>
        </p:spPr>
        <p:txBody>
          <a:bodyPr wrap="square" rtlCol="0">
            <a:spAutoFit/>
          </a:bodyPr>
          <a:lstStyle/>
          <a:p>
            <a:r>
              <a:rPr lang="en-US" dirty="0"/>
              <a:t>Reports submitted online do not need to send a paper report.</a:t>
            </a:r>
          </a:p>
        </p:txBody>
      </p:sp>
      <p:pic>
        <p:nvPicPr>
          <p:cNvPr id="45" name="Audio 44">
            <a:hlinkClick r:id="" action="ppaction://media"/>
            <a:extLst>
              <a:ext uri="{FF2B5EF4-FFF2-40B4-BE49-F238E27FC236}">
                <a16:creationId xmlns:a16="http://schemas.microsoft.com/office/drawing/2014/main" id="{F2583EE9-0409-A7AC-8ABD-7BA6F7E506C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1524930780"/>
      </p:ext>
    </p:extLst>
  </p:cSld>
  <p:clrMapOvr>
    <a:masterClrMapping/>
  </p:clrMapOvr>
  <mc:AlternateContent xmlns:mc="http://schemas.openxmlformats.org/markup-compatibility/2006" xmlns:p14="http://schemas.microsoft.com/office/powerpoint/2010/main">
    <mc:Choice Requires="p14">
      <p:transition spd="med" p14:dur="700" advTm="42251">
        <p:fade/>
      </p:transition>
    </mc:Choice>
    <mc:Fallback xmlns="">
      <p:transition spd="med" advTm="42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10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5"/>
                </p:tgtEl>
              </p:cMediaNode>
            </p:audio>
          </p:childTnLst>
        </p:cTn>
      </p:par>
    </p:tnLst>
    <p:bldLst>
      <p:bldP spid="7" grpId="0" animBg="1"/>
      <p:bldP spid="1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grpSp>
        <p:nvGrpSpPr>
          <p:cNvPr id="15" name="Group 14">
            <a:extLst>
              <a:ext uri="{FF2B5EF4-FFF2-40B4-BE49-F238E27FC236}">
                <a16:creationId xmlns:a16="http://schemas.microsoft.com/office/drawing/2014/main" id="{C2FC1518-38A6-C155-F2ED-DEB287A76541}"/>
              </a:ext>
            </a:extLst>
          </p:cNvPr>
          <p:cNvGrpSpPr/>
          <p:nvPr/>
        </p:nvGrpSpPr>
        <p:grpSpPr>
          <a:xfrm>
            <a:off x="470262" y="26126"/>
            <a:ext cx="8166069" cy="6858000"/>
            <a:chOff x="475902" y="13063"/>
            <a:chExt cx="8166069" cy="6858000"/>
          </a:xfrm>
        </p:grpSpPr>
        <p:pic>
          <p:nvPicPr>
            <p:cNvPr id="11" name="Picture 10">
              <a:extLst>
                <a:ext uri="{FF2B5EF4-FFF2-40B4-BE49-F238E27FC236}">
                  <a16:creationId xmlns:a16="http://schemas.microsoft.com/office/drawing/2014/main" id="{A3BD7B19-0CA1-2D5F-1A36-A0EF6937BAFD}"/>
                </a:ext>
              </a:extLst>
            </p:cNvPr>
            <p:cNvPicPr>
              <a:picLocks noChangeAspect="1"/>
            </p:cNvPicPr>
            <p:nvPr/>
          </p:nvPicPr>
          <p:blipFill>
            <a:blip r:embed="rId6"/>
            <a:stretch>
              <a:fillRect/>
            </a:stretch>
          </p:blipFill>
          <p:spPr>
            <a:xfrm>
              <a:off x="502028" y="13063"/>
              <a:ext cx="8139943" cy="6858000"/>
            </a:xfrm>
            <a:prstGeom prst="rect">
              <a:avLst/>
            </a:prstGeom>
          </p:spPr>
        </p:pic>
        <p:pic>
          <p:nvPicPr>
            <p:cNvPr id="13" name="Picture 12">
              <a:extLst>
                <a:ext uri="{FF2B5EF4-FFF2-40B4-BE49-F238E27FC236}">
                  <a16:creationId xmlns:a16="http://schemas.microsoft.com/office/drawing/2014/main" id="{496E60F9-845E-5AF1-FF7B-9CEC1BF24560}"/>
                </a:ext>
              </a:extLst>
            </p:cNvPr>
            <p:cNvPicPr>
              <a:picLocks noChangeAspect="1"/>
            </p:cNvPicPr>
            <p:nvPr/>
          </p:nvPicPr>
          <p:blipFill>
            <a:blip r:embed="rId7"/>
            <a:stretch>
              <a:fillRect/>
            </a:stretch>
          </p:blipFill>
          <p:spPr>
            <a:xfrm>
              <a:off x="475902" y="5186297"/>
              <a:ext cx="1633674" cy="454947"/>
            </a:xfrm>
            <a:prstGeom prst="rect">
              <a:avLst/>
            </a:prstGeom>
          </p:spPr>
        </p:pic>
      </p:grpSp>
      <p:pic>
        <p:nvPicPr>
          <p:cNvPr id="4" name="Picture 3">
            <a:extLst>
              <a:ext uri="{FF2B5EF4-FFF2-40B4-BE49-F238E27FC236}">
                <a16:creationId xmlns:a16="http://schemas.microsoft.com/office/drawing/2014/main" id="{8CD79D0E-D4D7-36A9-2139-A245E3CC29A3}"/>
              </a:ext>
            </a:extLst>
          </p:cNvPr>
          <p:cNvPicPr>
            <a:picLocks noChangeAspect="1"/>
          </p:cNvPicPr>
          <p:nvPr/>
        </p:nvPicPr>
        <p:blipFill>
          <a:blip r:embed="rId8"/>
          <a:stretch>
            <a:fillRect/>
          </a:stretch>
        </p:blipFill>
        <p:spPr>
          <a:xfrm>
            <a:off x="507669" y="2027879"/>
            <a:ext cx="8022720" cy="6858000"/>
          </a:xfrm>
          <a:prstGeom prst="rect">
            <a:avLst/>
          </a:prstGeom>
        </p:spPr>
      </p:pic>
      <p:pic>
        <p:nvPicPr>
          <p:cNvPr id="18" name="Picture 17">
            <a:extLst>
              <a:ext uri="{FF2B5EF4-FFF2-40B4-BE49-F238E27FC236}">
                <a16:creationId xmlns:a16="http://schemas.microsoft.com/office/drawing/2014/main" id="{688C4C31-D0D9-D926-6D02-3F118BDD3B38}"/>
              </a:ext>
            </a:extLst>
          </p:cNvPr>
          <p:cNvPicPr>
            <a:picLocks noChangeAspect="1"/>
          </p:cNvPicPr>
          <p:nvPr/>
        </p:nvPicPr>
        <p:blipFill>
          <a:blip r:embed="rId9"/>
          <a:stretch>
            <a:fillRect/>
          </a:stretch>
        </p:blipFill>
        <p:spPr>
          <a:xfrm>
            <a:off x="613611" y="6522417"/>
            <a:ext cx="2106246" cy="216720"/>
          </a:xfrm>
          <a:prstGeom prst="rect">
            <a:avLst/>
          </a:prstGeom>
        </p:spPr>
      </p:pic>
      <p:pic>
        <p:nvPicPr>
          <p:cNvPr id="19" name="Picture 18">
            <a:extLst>
              <a:ext uri="{FF2B5EF4-FFF2-40B4-BE49-F238E27FC236}">
                <a16:creationId xmlns:a16="http://schemas.microsoft.com/office/drawing/2014/main" id="{BD75C83B-9113-200B-262D-204A2D9CD76B}"/>
              </a:ext>
            </a:extLst>
          </p:cNvPr>
          <p:cNvPicPr>
            <a:picLocks noChangeAspect="1"/>
          </p:cNvPicPr>
          <p:nvPr/>
        </p:nvPicPr>
        <p:blipFill>
          <a:blip r:embed="rId10"/>
          <a:stretch>
            <a:fillRect/>
          </a:stretch>
        </p:blipFill>
        <p:spPr>
          <a:xfrm>
            <a:off x="613611" y="6815257"/>
            <a:ext cx="2226677" cy="189990"/>
          </a:xfrm>
          <a:prstGeom prst="rect">
            <a:avLst/>
          </a:prstGeom>
        </p:spPr>
      </p:pic>
      <p:grpSp>
        <p:nvGrpSpPr>
          <p:cNvPr id="10" name="Group 9">
            <a:extLst>
              <a:ext uri="{FF2B5EF4-FFF2-40B4-BE49-F238E27FC236}">
                <a16:creationId xmlns:a16="http://schemas.microsoft.com/office/drawing/2014/main" id="{5D6775EB-D3E4-5027-62D7-29CCD8F75E1D}"/>
              </a:ext>
            </a:extLst>
          </p:cNvPr>
          <p:cNvGrpSpPr/>
          <p:nvPr/>
        </p:nvGrpSpPr>
        <p:grpSpPr>
          <a:xfrm>
            <a:off x="1903700" y="3193158"/>
            <a:ext cx="4154199" cy="2467841"/>
            <a:chOff x="3118571" y="2561934"/>
            <a:chExt cx="4154199" cy="2467841"/>
          </a:xfrm>
        </p:grpSpPr>
        <p:pic>
          <p:nvPicPr>
            <p:cNvPr id="7" name="Picture 6">
              <a:extLst>
                <a:ext uri="{FF2B5EF4-FFF2-40B4-BE49-F238E27FC236}">
                  <a16:creationId xmlns:a16="http://schemas.microsoft.com/office/drawing/2014/main" id="{87605014-1B91-ED43-B90A-B73F0CC54046}"/>
                </a:ext>
              </a:extLst>
            </p:cNvPr>
            <p:cNvPicPr>
              <a:picLocks noChangeAspect="1"/>
            </p:cNvPicPr>
            <p:nvPr/>
          </p:nvPicPr>
          <p:blipFill>
            <a:blip r:embed="rId11"/>
            <a:stretch>
              <a:fillRect/>
            </a:stretch>
          </p:blipFill>
          <p:spPr>
            <a:xfrm>
              <a:off x="3118571" y="2561934"/>
              <a:ext cx="4154199" cy="2467841"/>
            </a:xfrm>
            <a:prstGeom prst="rect">
              <a:avLst/>
            </a:prstGeom>
            <a:ln w="38100">
              <a:solidFill>
                <a:srgbClr val="FF0000"/>
              </a:solidFill>
            </a:ln>
          </p:spPr>
        </p:pic>
        <p:pic>
          <p:nvPicPr>
            <p:cNvPr id="2" name="Picture 1">
              <a:extLst>
                <a:ext uri="{FF2B5EF4-FFF2-40B4-BE49-F238E27FC236}">
                  <a16:creationId xmlns:a16="http://schemas.microsoft.com/office/drawing/2014/main" id="{6DE0EB81-0BC5-1A91-8E7B-C6087B9FCAB2}"/>
                </a:ext>
              </a:extLst>
            </p:cNvPr>
            <p:cNvPicPr>
              <a:picLocks noChangeAspect="1"/>
            </p:cNvPicPr>
            <p:nvPr/>
          </p:nvPicPr>
          <p:blipFill>
            <a:blip r:embed="rId9"/>
            <a:stretch>
              <a:fillRect/>
            </a:stretch>
          </p:blipFill>
          <p:spPr>
            <a:xfrm>
              <a:off x="3627675" y="3924718"/>
              <a:ext cx="3311467" cy="340730"/>
            </a:xfrm>
            <a:prstGeom prst="rect">
              <a:avLst/>
            </a:prstGeom>
          </p:spPr>
        </p:pic>
        <p:pic>
          <p:nvPicPr>
            <p:cNvPr id="5" name="Picture 4">
              <a:extLst>
                <a:ext uri="{FF2B5EF4-FFF2-40B4-BE49-F238E27FC236}">
                  <a16:creationId xmlns:a16="http://schemas.microsoft.com/office/drawing/2014/main" id="{AADCB1E6-4EA8-D248-1D38-213CE69EB420}"/>
                </a:ext>
              </a:extLst>
            </p:cNvPr>
            <p:cNvPicPr>
              <a:picLocks noChangeAspect="1"/>
            </p:cNvPicPr>
            <p:nvPr/>
          </p:nvPicPr>
          <p:blipFill>
            <a:blip r:embed="rId10"/>
            <a:stretch>
              <a:fillRect/>
            </a:stretch>
          </p:blipFill>
          <p:spPr>
            <a:xfrm>
              <a:off x="3635713" y="4504372"/>
              <a:ext cx="3311467" cy="282549"/>
            </a:xfrm>
            <a:prstGeom prst="rect">
              <a:avLst/>
            </a:prstGeom>
          </p:spPr>
        </p:pic>
      </p:grpSp>
      <p:sp>
        <p:nvSpPr>
          <p:cNvPr id="9" name="Arrow: Right 8">
            <a:extLst>
              <a:ext uri="{FF2B5EF4-FFF2-40B4-BE49-F238E27FC236}">
                <a16:creationId xmlns:a16="http://schemas.microsoft.com/office/drawing/2014/main" id="{CB6BB7A4-13A0-627E-7731-AE0C127E42BD}"/>
              </a:ext>
            </a:extLst>
          </p:cNvPr>
          <p:cNvSpPr/>
          <p:nvPr/>
        </p:nvSpPr>
        <p:spPr>
          <a:xfrm rot="10635965" flipV="1">
            <a:off x="4823613" y="3341674"/>
            <a:ext cx="379133" cy="3230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Audio 21">
            <a:hlinkClick r:id="" action="ppaction://media"/>
            <a:extLst>
              <a:ext uri="{FF2B5EF4-FFF2-40B4-BE49-F238E27FC236}">
                <a16:creationId xmlns:a16="http://schemas.microsoft.com/office/drawing/2014/main" id="{305A51E4-870F-48AD-13AA-3CD881A5AB7B}"/>
              </a:ext>
            </a:extLst>
          </p:cNvPr>
          <p:cNvPicPr>
            <a:picLocks noChangeAspect="1"/>
          </p:cNvPicPr>
          <p:nvPr>
            <a:audioFile r:link="rId3"/>
            <p:extLst>
              <p:ext uri="{DAA4B4D4-6D71-4841-9C94-3DE7FCFB9230}">
                <p14:media xmlns:p14="http://schemas.microsoft.com/office/powerpoint/2010/main" r:embed="rId2"/>
              </p:ext>
            </p:extLst>
          </p:nvPr>
        </p:nvPicPr>
        <p:blipFill>
          <a:blip r:embed="rId12"/>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606875704"/>
      </p:ext>
    </p:extLst>
  </p:cSld>
  <p:clrMapOvr>
    <a:masterClrMapping/>
  </p:clrMapOvr>
  <mc:AlternateContent xmlns:mc="http://schemas.openxmlformats.org/markup-compatibility/2006" xmlns:p14="http://schemas.microsoft.com/office/powerpoint/2010/main">
    <mc:Choice Requires="p14">
      <p:transition spd="med" p14:dur="700" advTm="4774">
        <p:fade/>
      </p:transition>
    </mc:Choice>
    <mc:Fallback xmlns="">
      <p:transition spd="med" advTm="47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par>
                                <p:cTn id="7" presetID="2" presetClass="entr" presetSubtype="12"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000" fill="hold"/>
                                        <p:tgtEl>
                                          <p:spTgt spid="10"/>
                                        </p:tgtEl>
                                        <p:attrNameLst>
                                          <p:attrName>ppt_x</p:attrName>
                                        </p:attrNameLst>
                                      </p:cBhvr>
                                      <p:tavLst>
                                        <p:tav tm="0">
                                          <p:val>
                                            <p:strVal val="0-#ppt_w/2"/>
                                          </p:val>
                                        </p:tav>
                                        <p:tav tm="100000">
                                          <p:val>
                                            <p:strVal val="#ppt_x"/>
                                          </p:val>
                                        </p:tav>
                                      </p:tavLst>
                                    </p:anim>
                                    <p:anim calcmode="lin" valueType="num">
                                      <p:cBhvr additive="base">
                                        <p:cTn id="10" dur="1000" fill="hold"/>
                                        <p:tgtEl>
                                          <p:spTgt spid="10"/>
                                        </p:tgtEl>
                                        <p:attrNameLst>
                                          <p:attrName>ppt_y</p:attrName>
                                        </p:attrNameLst>
                                      </p:cBhvr>
                                      <p:tavLst>
                                        <p:tav tm="0">
                                          <p:val>
                                            <p:strVal val="1+#ppt_h/2"/>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2"/>
                </p:tgtEl>
              </p:cMediaNode>
            </p:audio>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8AAC761-E6F9-F81C-98FD-EAA11F6463CA}"/>
              </a:ext>
            </a:extLst>
          </p:cNvPr>
          <p:cNvPicPr>
            <a:picLocks noChangeAspect="1"/>
          </p:cNvPicPr>
          <p:nvPr/>
        </p:nvPicPr>
        <p:blipFill>
          <a:blip r:embed="rId6"/>
          <a:stretch>
            <a:fillRect/>
          </a:stretch>
        </p:blipFill>
        <p:spPr>
          <a:xfrm>
            <a:off x="750509" y="169412"/>
            <a:ext cx="7212724" cy="6858000"/>
          </a:xfrm>
          <a:prstGeom prst="rect">
            <a:avLst/>
          </a:prstGeom>
        </p:spPr>
      </p:pic>
      <p:pic>
        <p:nvPicPr>
          <p:cNvPr id="5" name="Picture 4">
            <a:extLst>
              <a:ext uri="{FF2B5EF4-FFF2-40B4-BE49-F238E27FC236}">
                <a16:creationId xmlns:a16="http://schemas.microsoft.com/office/drawing/2014/main" id="{8CE3CE5B-9458-4DDE-8C84-77CEC5F47AD3}"/>
              </a:ext>
            </a:extLst>
          </p:cNvPr>
          <p:cNvPicPr>
            <a:picLocks noChangeAspect="1"/>
          </p:cNvPicPr>
          <p:nvPr/>
        </p:nvPicPr>
        <p:blipFill>
          <a:blip r:embed="rId7"/>
          <a:stretch>
            <a:fillRect/>
          </a:stretch>
        </p:blipFill>
        <p:spPr>
          <a:xfrm>
            <a:off x="4356871" y="1068079"/>
            <a:ext cx="3933825" cy="1000125"/>
          </a:xfrm>
          <a:prstGeom prst="rect">
            <a:avLst/>
          </a:prstGeom>
        </p:spPr>
      </p:pic>
      <p:pic>
        <p:nvPicPr>
          <p:cNvPr id="11" name="Picture 10">
            <a:extLst>
              <a:ext uri="{FF2B5EF4-FFF2-40B4-BE49-F238E27FC236}">
                <a16:creationId xmlns:a16="http://schemas.microsoft.com/office/drawing/2014/main" id="{DA8EADBA-8E39-AA87-8D21-9C6ADD5B0237}"/>
              </a:ext>
            </a:extLst>
          </p:cNvPr>
          <p:cNvPicPr>
            <a:picLocks noChangeAspect="1"/>
          </p:cNvPicPr>
          <p:nvPr/>
        </p:nvPicPr>
        <p:blipFill>
          <a:blip r:embed="rId8"/>
          <a:stretch>
            <a:fillRect/>
          </a:stretch>
        </p:blipFill>
        <p:spPr>
          <a:xfrm>
            <a:off x="4056811" y="2624805"/>
            <a:ext cx="4167378" cy="2271691"/>
          </a:xfrm>
          <a:prstGeom prst="rect">
            <a:avLst/>
          </a:prstGeom>
        </p:spPr>
      </p:pic>
      <p:pic>
        <p:nvPicPr>
          <p:cNvPr id="12" name="Picture 11">
            <a:extLst>
              <a:ext uri="{FF2B5EF4-FFF2-40B4-BE49-F238E27FC236}">
                <a16:creationId xmlns:a16="http://schemas.microsoft.com/office/drawing/2014/main" id="{7EBEDF61-77C3-383B-7542-748F5CA020ED}"/>
              </a:ext>
            </a:extLst>
          </p:cNvPr>
          <p:cNvPicPr>
            <a:picLocks noChangeAspect="1"/>
          </p:cNvPicPr>
          <p:nvPr/>
        </p:nvPicPr>
        <p:blipFill>
          <a:blip r:embed="rId9"/>
          <a:stretch>
            <a:fillRect/>
          </a:stretch>
        </p:blipFill>
        <p:spPr>
          <a:xfrm>
            <a:off x="853304" y="2189436"/>
            <a:ext cx="2106246" cy="216720"/>
          </a:xfrm>
          <a:prstGeom prst="rect">
            <a:avLst/>
          </a:prstGeom>
        </p:spPr>
      </p:pic>
      <p:pic>
        <p:nvPicPr>
          <p:cNvPr id="13" name="Picture 12">
            <a:extLst>
              <a:ext uri="{FF2B5EF4-FFF2-40B4-BE49-F238E27FC236}">
                <a16:creationId xmlns:a16="http://schemas.microsoft.com/office/drawing/2014/main" id="{D873B8BB-EBD1-235A-A0E6-928153C3B313}"/>
              </a:ext>
            </a:extLst>
          </p:cNvPr>
          <p:cNvPicPr>
            <a:picLocks noChangeAspect="1"/>
          </p:cNvPicPr>
          <p:nvPr/>
        </p:nvPicPr>
        <p:blipFill>
          <a:blip r:embed="rId10"/>
          <a:stretch>
            <a:fillRect/>
          </a:stretch>
        </p:blipFill>
        <p:spPr>
          <a:xfrm>
            <a:off x="853304" y="2811224"/>
            <a:ext cx="2226677" cy="189990"/>
          </a:xfrm>
          <a:prstGeom prst="rect">
            <a:avLst/>
          </a:prstGeom>
        </p:spPr>
      </p:pic>
      <p:pic>
        <p:nvPicPr>
          <p:cNvPr id="14" name="Picture 13">
            <a:extLst>
              <a:ext uri="{FF2B5EF4-FFF2-40B4-BE49-F238E27FC236}">
                <a16:creationId xmlns:a16="http://schemas.microsoft.com/office/drawing/2014/main" id="{D97B7D40-F437-A28D-CF41-D0BB9243EAB5}"/>
              </a:ext>
            </a:extLst>
          </p:cNvPr>
          <p:cNvPicPr>
            <a:picLocks noChangeAspect="1"/>
          </p:cNvPicPr>
          <p:nvPr/>
        </p:nvPicPr>
        <p:blipFill>
          <a:blip r:embed="rId11"/>
          <a:stretch>
            <a:fillRect/>
          </a:stretch>
        </p:blipFill>
        <p:spPr>
          <a:xfrm>
            <a:off x="884477" y="3967121"/>
            <a:ext cx="1959983" cy="463038"/>
          </a:xfrm>
          <a:prstGeom prst="rect">
            <a:avLst/>
          </a:prstGeom>
        </p:spPr>
      </p:pic>
      <p:pic>
        <p:nvPicPr>
          <p:cNvPr id="15" name="Picture 14">
            <a:extLst>
              <a:ext uri="{FF2B5EF4-FFF2-40B4-BE49-F238E27FC236}">
                <a16:creationId xmlns:a16="http://schemas.microsoft.com/office/drawing/2014/main" id="{88AF6A52-2447-886C-F28F-9FF10D030B8C}"/>
              </a:ext>
            </a:extLst>
          </p:cNvPr>
          <p:cNvPicPr>
            <a:picLocks noChangeAspect="1"/>
          </p:cNvPicPr>
          <p:nvPr/>
        </p:nvPicPr>
        <p:blipFill>
          <a:blip r:embed="rId12"/>
          <a:stretch>
            <a:fillRect/>
          </a:stretch>
        </p:blipFill>
        <p:spPr>
          <a:xfrm>
            <a:off x="884477" y="4778681"/>
            <a:ext cx="2510694" cy="235631"/>
          </a:xfrm>
          <a:prstGeom prst="rect">
            <a:avLst/>
          </a:prstGeom>
        </p:spPr>
      </p:pic>
      <p:pic>
        <p:nvPicPr>
          <p:cNvPr id="16" name="Picture 15">
            <a:extLst>
              <a:ext uri="{FF2B5EF4-FFF2-40B4-BE49-F238E27FC236}">
                <a16:creationId xmlns:a16="http://schemas.microsoft.com/office/drawing/2014/main" id="{CD2BFDFD-C858-F30F-8ED6-B4472A7442B9}"/>
              </a:ext>
            </a:extLst>
          </p:cNvPr>
          <p:cNvPicPr>
            <a:picLocks noChangeAspect="1"/>
          </p:cNvPicPr>
          <p:nvPr/>
        </p:nvPicPr>
        <p:blipFill>
          <a:blip r:embed="rId13"/>
          <a:stretch>
            <a:fillRect/>
          </a:stretch>
        </p:blipFill>
        <p:spPr>
          <a:xfrm>
            <a:off x="884477" y="5362834"/>
            <a:ext cx="2387611" cy="202340"/>
          </a:xfrm>
          <a:prstGeom prst="rect">
            <a:avLst/>
          </a:prstGeom>
        </p:spPr>
      </p:pic>
      <p:pic>
        <p:nvPicPr>
          <p:cNvPr id="17" name="Picture 16">
            <a:extLst>
              <a:ext uri="{FF2B5EF4-FFF2-40B4-BE49-F238E27FC236}">
                <a16:creationId xmlns:a16="http://schemas.microsoft.com/office/drawing/2014/main" id="{4026852F-BD43-4F96-049A-B11FA7C72804}"/>
              </a:ext>
            </a:extLst>
          </p:cNvPr>
          <p:cNvPicPr>
            <a:picLocks noChangeAspect="1"/>
          </p:cNvPicPr>
          <p:nvPr/>
        </p:nvPicPr>
        <p:blipFill>
          <a:blip r:embed="rId14"/>
          <a:stretch>
            <a:fillRect/>
          </a:stretch>
        </p:blipFill>
        <p:spPr>
          <a:xfrm>
            <a:off x="884477" y="5953234"/>
            <a:ext cx="2260451" cy="254392"/>
          </a:xfrm>
          <a:prstGeom prst="rect">
            <a:avLst/>
          </a:prstGeom>
        </p:spPr>
      </p:pic>
      <p:sp>
        <p:nvSpPr>
          <p:cNvPr id="18" name="Rectangle 17">
            <a:extLst>
              <a:ext uri="{FF2B5EF4-FFF2-40B4-BE49-F238E27FC236}">
                <a16:creationId xmlns:a16="http://schemas.microsoft.com/office/drawing/2014/main" id="{98B14BC1-9AE6-96E1-4D72-A0749C072960}"/>
              </a:ext>
            </a:extLst>
          </p:cNvPr>
          <p:cNvSpPr/>
          <p:nvPr/>
        </p:nvSpPr>
        <p:spPr>
          <a:xfrm>
            <a:off x="750509" y="6493322"/>
            <a:ext cx="1912645" cy="5969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 name="Straight Arrow Connector 1">
            <a:extLst>
              <a:ext uri="{FF2B5EF4-FFF2-40B4-BE49-F238E27FC236}">
                <a16:creationId xmlns:a16="http://schemas.microsoft.com/office/drawing/2014/main" id="{2B7C9290-2093-654A-5000-E097B8FE48EE}"/>
              </a:ext>
            </a:extLst>
          </p:cNvPr>
          <p:cNvCxnSpPr>
            <a:cxnSpLocks/>
          </p:cNvCxnSpPr>
          <p:nvPr/>
        </p:nvCxnSpPr>
        <p:spPr>
          <a:xfrm>
            <a:off x="5298823" y="1787446"/>
            <a:ext cx="0" cy="80397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40647384-A1EC-B0E7-966E-BED014EF66AD}"/>
              </a:ext>
            </a:extLst>
          </p:cNvPr>
          <p:cNvPicPr>
            <a:picLocks noChangeAspect="1"/>
          </p:cNvPicPr>
          <p:nvPr>
            <a:audioFile r:link="rId3"/>
            <p:extLst>
              <p:ext uri="{DAA4B4D4-6D71-4841-9C94-3DE7FCFB9230}">
                <p14:media xmlns:p14="http://schemas.microsoft.com/office/powerpoint/2010/main" r:embed="rId2"/>
              </p:ext>
            </p:extLst>
          </p:nvPr>
        </p:nvPicPr>
        <p:blipFill>
          <a:blip r:embed="rId15"/>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483830358"/>
      </p:ext>
    </p:extLst>
  </p:cSld>
  <p:clrMapOvr>
    <a:masterClrMapping/>
  </p:clrMapOvr>
  <mc:AlternateContent xmlns:mc="http://schemas.openxmlformats.org/markup-compatibility/2006" xmlns:p14="http://schemas.microsoft.com/office/powerpoint/2010/main">
    <mc:Choice Requires="p14">
      <p:transition spd="med" p14:dur="700" advTm="22875">
        <p:fade/>
      </p:transition>
    </mc:Choice>
    <mc:Fallback xmlns="">
      <p:transition spd="med" advTm="22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1000"/>
                                        <p:tgtEl>
                                          <p:spTgt spid="11"/>
                                        </p:tgtEl>
                                      </p:cBhvr>
                                    </p:animEffect>
                                  </p:childTnLst>
                                </p:cTn>
                              </p:par>
                              <p:par>
                                <p:cTn id="18" presetID="2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EB5DDD5-16FF-9C8A-8E33-97432A1D8BD5}"/>
              </a:ext>
            </a:extLst>
          </p:cNvPr>
          <p:cNvPicPr>
            <a:picLocks noChangeAspect="1"/>
          </p:cNvPicPr>
          <p:nvPr/>
        </p:nvPicPr>
        <p:blipFill>
          <a:blip r:embed="rId6"/>
          <a:stretch>
            <a:fillRect/>
          </a:stretch>
        </p:blipFill>
        <p:spPr>
          <a:xfrm>
            <a:off x="965637" y="58292"/>
            <a:ext cx="7212724" cy="6858000"/>
          </a:xfrm>
          <a:prstGeom prst="rect">
            <a:avLst/>
          </a:prstGeom>
        </p:spPr>
      </p:pic>
      <p:pic>
        <p:nvPicPr>
          <p:cNvPr id="5" name="Picture 4">
            <a:extLst>
              <a:ext uri="{FF2B5EF4-FFF2-40B4-BE49-F238E27FC236}">
                <a16:creationId xmlns:a16="http://schemas.microsoft.com/office/drawing/2014/main" id="{8CE3CE5B-9458-4DDE-8C84-77CEC5F47AD3}"/>
              </a:ext>
            </a:extLst>
          </p:cNvPr>
          <p:cNvPicPr>
            <a:picLocks noChangeAspect="1"/>
          </p:cNvPicPr>
          <p:nvPr/>
        </p:nvPicPr>
        <p:blipFill>
          <a:blip r:embed="rId7"/>
          <a:stretch>
            <a:fillRect/>
          </a:stretch>
        </p:blipFill>
        <p:spPr>
          <a:xfrm>
            <a:off x="4369945" y="1345175"/>
            <a:ext cx="3933825" cy="1000125"/>
          </a:xfrm>
          <a:prstGeom prst="rect">
            <a:avLst/>
          </a:prstGeom>
        </p:spPr>
      </p:pic>
      <p:pic>
        <p:nvPicPr>
          <p:cNvPr id="9" name="Picture 8">
            <a:extLst>
              <a:ext uri="{FF2B5EF4-FFF2-40B4-BE49-F238E27FC236}">
                <a16:creationId xmlns:a16="http://schemas.microsoft.com/office/drawing/2014/main" id="{79916632-4981-4435-9BAC-A9957C5EB01B}"/>
              </a:ext>
            </a:extLst>
          </p:cNvPr>
          <p:cNvPicPr>
            <a:picLocks noChangeAspect="1"/>
          </p:cNvPicPr>
          <p:nvPr/>
        </p:nvPicPr>
        <p:blipFill>
          <a:blip r:embed="rId8"/>
          <a:stretch>
            <a:fillRect/>
          </a:stretch>
        </p:blipFill>
        <p:spPr>
          <a:xfrm>
            <a:off x="3633705" y="2764833"/>
            <a:ext cx="4572000" cy="1114425"/>
          </a:xfrm>
          <a:prstGeom prst="rect">
            <a:avLst/>
          </a:prstGeom>
        </p:spPr>
      </p:pic>
      <p:pic>
        <p:nvPicPr>
          <p:cNvPr id="12" name="Picture 11">
            <a:extLst>
              <a:ext uri="{FF2B5EF4-FFF2-40B4-BE49-F238E27FC236}">
                <a16:creationId xmlns:a16="http://schemas.microsoft.com/office/drawing/2014/main" id="{BE3E463C-6B31-2AE3-5750-C404840B652D}"/>
              </a:ext>
            </a:extLst>
          </p:cNvPr>
          <p:cNvPicPr>
            <a:picLocks noChangeAspect="1"/>
          </p:cNvPicPr>
          <p:nvPr/>
        </p:nvPicPr>
        <p:blipFill>
          <a:blip r:embed="rId9"/>
          <a:stretch>
            <a:fillRect/>
          </a:stretch>
        </p:blipFill>
        <p:spPr>
          <a:xfrm>
            <a:off x="4626438" y="3913851"/>
            <a:ext cx="3324130" cy="1971942"/>
          </a:xfrm>
          <a:prstGeom prst="rect">
            <a:avLst/>
          </a:prstGeom>
        </p:spPr>
      </p:pic>
      <p:cxnSp>
        <p:nvCxnSpPr>
          <p:cNvPr id="4" name="Straight Arrow Connector 3">
            <a:extLst>
              <a:ext uri="{FF2B5EF4-FFF2-40B4-BE49-F238E27FC236}">
                <a16:creationId xmlns:a16="http://schemas.microsoft.com/office/drawing/2014/main" id="{D6DEE5AB-1B8F-44C4-AEAA-181C404920A7}"/>
              </a:ext>
            </a:extLst>
          </p:cNvPr>
          <p:cNvCxnSpPr>
            <a:cxnSpLocks/>
          </p:cNvCxnSpPr>
          <p:nvPr/>
        </p:nvCxnSpPr>
        <p:spPr>
          <a:xfrm>
            <a:off x="6588491" y="2083213"/>
            <a:ext cx="0" cy="80397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F3C7CF3F-E16D-1629-E086-BF123E8BF765}"/>
              </a:ext>
            </a:extLst>
          </p:cNvPr>
          <p:cNvPicPr>
            <a:picLocks noChangeAspect="1"/>
          </p:cNvPicPr>
          <p:nvPr/>
        </p:nvPicPr>
        <p:blipFill>
          <a:blip r:embed="rId10"/>
          <a:stretch>
            <a:fillRect/>
          </a:stretch>
        </p:blipFill>
        <p:spPr>
          <a:xfrm>
            <a:off x="1091046" y="2083213"/>
            <a:ext cx="2106246" cy="216720"/>
          </a:xfrm>
          <a:prstGeom prst="rect">
            <a:avLst/>
          </a:prstGeom>
        </p:spPr>
      </p:pic>
      <p:pic>
        <p:nvPicPr>
          <p:cNvPr id="17" name="Picture 16">
            <a:extLst>
              <a:ext uri="{FF2B5EF4-FFF2-40B4-BE49-F238E27FC236}">
                <a16:creationId xmlns:a16="http://schemas.microsoft.com/office/drawing/2014/main" id="{447E7292-29BE-DBCF-D51D-1914C8E00875}"/>
              </a:ext>
            </a:extLst>
          </p:cNvPr>
          <p:cNvPicPr>
            <a:picLocks noChangeAspect="1"/>
          </p:cNvPicPr>
          <p:nvPr/>
        </p:nvPicPr>
        <p:blipFill>
          <a:blip r:embed="rId11"/>
          <a:stretch>
            <a:fillRect/>
          </a:stretch>
        </p:blipFill>
        <p:spPr>
          <a:xfrm>
            <a:off x="1091046" y="2671053"/>
            <a:ext cx="2226677" cy="189990"/>
          </a:xfrm>
          <a:prstGeom prst="rect">
            <a:avLst/>
          </a:prstGeom>
        </p:spPr>
      </p:pic>
      <p:pic>
        <p:nvPicPr>
          <p:cNvPr id="19" name="Picture 18">
            <a:extLst>
              <a:ext uri="{FF2B5EF4-FFF2-40B4-BE49-F238E27FC236}">
                <a16:creationId xmlns:a16="http://schemas.microsoft.com/office/drawing/2014/main" id="{C239F80F-58FC-6EFE-979B-3D72D09CD992}"/>
              </a:ext>
            </a:extLst>
          </p:cNvPr>
          <p:cNvPicPr>
            <a:picLocks noChangeAspect="1"/>
          </p:cNvPicPr>
          <p:nvPr/>
        </p:nvPicPr>
        <p:blipFill>
          <a:blip r:embed="rId12"/>
          <a:stretch>
            <a:fillRect/>
          </a:stretch>
        </p:blipFill>
        <p:spPr>
          <a:xfrm>
            <a:off x="1091046" y="3834757"/>
            <a:ext cx="1959983" cy="463038"/>
          </a:xfrm>
          <a:prstGeom prst="rect">
            <a:avLst/>
          </a:prstGeom>
        </p:spPr>
      </p:pic>
      <p:pic>
        <p:nvPicPr>
          <p:cNvPr id="21" name="Picture 20">
            <a:extLst>
              <a:ext uri="{FF2B5EF4-FFF2-40B4-BE49-F238E27FC236}">
                <a16:creationId xmlns:a16="http://schemas.microsoft.com/office/drawing/2014/main" id="{F0181202-CDDC-51C1-5E82-5E0BCDF10231}"/>
              </a:ext>
            </a:extLst>
          </p:cNvPr>
          <p:cNvPicPr>
            <a:picLocks noChangeAspect="1"/>
          </p:cNvPicPr>
          <p:nvPr/>
        </p:nvPicPr>
        <p:blipFill>
          <a:blip r:embed="rId13"/>
          <a:stretch>
            <a:fillRect/>
          </a:stretch>
        </p:blipFill>
        <p:spPr>
          <a:xfrm>
            <a:off x="1078632" y="4623489"/>
            <a:ext cx="2510694" cy="235631"/>
          </a:xfrm>
          <a:prstGeom prst="rect">
            <a:avLst/>
          </a:prstGeom>
        </p:spPr>
      </p:pic>
      <p:pic>
        <p:nvPicPr>
          <p:cNvPr id="23" name="Picture 22">
            <a:extLst>
              <a:ext uri="{FF2B5EF4-FFF2-40B4-BE49-F238E27FC236}">
                <a16:creationId xmlns:a16="http://schemas.microsoft.com/office/drawing/2014/main" id="{EAC1BDBC-4335-EE81-AAFF-D96A3F0DBCD7}"/>
              </a:ext>
            </a:extLst>
          </p:cNvPr>
          <p:cNvPicPr>
            <a:picLocks noChangeAspect="1"/>
          </p:cNvPicPr>
          <p:nvPr/>
        </p:nvPicPr>
        <p:blipFill>
          <a:blip r:embed="rId14"/>
          <a:stretch>
            <a:fillRect/>
          </a:stretch>
        </p:blipFill>
        <p:spPr>
          <a:xfrm>
            <a:off x="1091046" y="5232539"/>
            <a:ext cx="2387611" cy="202340"/>
          </a:xfrm>
          <a:prstGeom prst="rect">
            <a:avLst/>
          </a:prstGeom>
        </p:spPr>
      </p:pic>
      <p:pic>
        <p:nvPicPr>
          <p:cNvPr id="25" name="Picture 24">
            <a:extLst>
              <a:ext uri="{FF2B5EF4-FFF2-40B4-BE49-F238E27FC236}">
                <a16:creationId xmlns:a16="http://schemas.microsoft.com/office/drawing/2014/main" id="{49897911-0BF0-FF80-4108-7B428AF13D60}"/>
              </a:ext>
            </a:extLst>
          </p:cNvPr>
          <p:cNvPicPr>
            <a:picLocks noChangeAspect="1"/>
          </p:cNvPicPr>
          <p:nvPr/>
        </p:nvPicPr>
        <p:blipFill>
          <a:blip r:embed="rId15"/>
          <a:stretch>
            <a:fillRect/>
          </a:stretch>
        </p:blipFill>
        <p:spPr>
          <a:xfrm>
            <a:off x="1074158" y="5760510"/>
            <a:ext cx="2260451" cy="254392"/>
          </a:xfrm>
          <a:prstGeom prst="rect">
            <a:avLst/>
          </a:prstGeom>
        </p:spPr>
      </p:pic>
      <p:sp>
        <p:nvSpPr>
          <p:cNvPr id="28" name="Rectangle 27">
            <a:extLst>
              <a:ext uri="{FF2B5EF4-FFF2-40B4-BE49-F238E27FC236}">
                <a16:creationId xmlns:a16="http://schemas.microsoft.com/office/drawing/2014/main" id="{C7A53F02-7B97-EE22-DE00-C471C818E19E}"/>
              </a:ext>
            </a:extLst>
          </p:cNvPr>
          <p:cNvSpPr/>
          <p:nvPr/>
        </p:nvSpPr>
        <p:spPr>
          <a:xfrm>
            <a:off x="965637" y="6377670"/>
            <a:ext cx="1912645" cy="59691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Audio 6">
            <a:hlinkClick r:id="" action="ppaction://media"/>
            <a:extLst>
              <a:ext uri="{FF2B5EF4-FFF2-40B4-BE49-F238E27FC236}">
                <a16:creationId xmlns:a16="http://schemas.microsoft.com/office/drawing/2014/main" id="{85A1C223-097D-E1C4-4D03-BE02E54CA654}"/>
              </a:ext>
            </a:extLst>
          </p:cNvPr>
          <p:cNvPicPr>
            <a:picLocks noChangeAspect="1"/>
          </p:cNvPicPr>
          <p:nvPr>
            <a:audioFile r:link="rId3"/>
            <p:extLst>
              <p:ext uri="{DAA4B4D4-6D71-4841-9C94-3DE7FCFB9230}">
                <p14:media xmlns:p14="http://schemas.microsoft.com/office/powerpoint/2010/main" r:embed="rId2"/>
              </p:ext>
            </p:extLst>
          </p:nvPr>
        </p:nvPicPr>
        <p:blipFill>
          <a:blip r:embed="rId16"/>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081833852"/>
      </p:ext>
    </p:extLst>
  </p:cSld>
  <p:clrMapOvr>
    <a:masterClrMapping/>
  </p:clrMapOvr>
  <mc:AlternateContent xmlns:mc="http://schemas.openxmlformats.org/markup-compatibility/2006" xmlns:p14="http://schemas.microsoft.com/office/powerpoint/2010/main">
    <mc:Choice Requires="p14">
      <p:transition spd="med" p14:dur="700" advTm="30215">
        <p:fade/>
      </p:transition>
    </mc:Choice>
    <mc:Fallback xmlns="">
      <p:transition spd="med" advTm="302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Reports</a:t>
            </a:r>
          </a:p>
        </p:txBody>
      </p:sp>
      <p:grpSp>
        <p:nvGrpSpPr>
          <p:cNvPr id="24" name="Group 23">
            <a:extLst>
              <a:ext uri="{FF2B5EF4-FFF2-40B4-BE49-F238E27FC236}">
                <a16:creationId xmlns:a16="http://schemas.microsoft.com/office/drawing/2014/main" id="{2E9A3B55-6388-C0FD-A717-976F8CD3A51F}"/>
              </a:ext>
            </a:extLst>
          </p:cNvPr>
          <p:cNvGrpSpPr/>
          <p:nvPr/>
        </p:nvGrpSpPr>
        <p:grpSpPr>
          <a:xfrm>
            <a:off x="0" y="147790"/>
            <a:ext cx="9144000" cy="4243577"/>
            <a:chOff x="0" y="972529"/>
            <a:chExt cx="9144000" cy="4243577"/>
          </a:xfrm>
        </p:grpSpPr>
        <p:pic>
          <p:nvPicPr>
            <p:cNvPr id="19" name="Picture 18">
              <a:extLst>
                <a:ext uri="{FF2B5EF4-FFF2-40B4-BE49-F238E27FC236}">
                  <a16:creationId xmlns:a16="http://schemas.microsoft.com/office/drawing/2014/main" id="{A3DA32FD-02CE-6B4A-6107-50A005D3E1C9}"/>
                </a:ext>
              </a:extLst>
            </p:cNvPr>
            <p:cNvPicPr>
              <a:picLocks noChangeAspect="1"/>
            </p:cNvPicPr>
            <p:nvPr/>
          </p:nvPicPr>
          <p:blipFill>
            <a:blip r:embed="rId6"/>
            <a:stretch>
              <a:fillRect/>
            </a:stretch>
          </p:blipFill>
          <p:spPr>
            <a:xfrm>
              <a:off x="0" y="972529"/>
              <a:ext cx="9144000" cy="4243577"/>
            </a:xfrm>
            <a:prstGeom prst="rect">
              <a:avLst/>
            </a:prstGeom>
          </p:spPr>
        </p:pic>
        <p:pic>
          <p:nvPicPr>
            <p:cNvPr id="23" name="Picture 22">
              <a:extLst>
                <a:ext uri="{FF2B5EF4-FFF2-40B4-BE49-F238E27FC236}">
                  <a16:creationId xmlns:a16="http://schemas.microsoft.com/office/drawing/2014/main" id="{191F0FB4-EC11-AB40-4E4B-BB848D7FCB60}"/>
                </a:ext>
              </a:extLst>
            </p:cNvPr>
            <p:cNvPicPr>
              <a:picLocks noChangeAspect="1"/>
            </p:cNvPicPr>
            <p:nvPr/>
          </p:nvPicPr>
          <p:blipFill>
            <a:blip r:embed="rId7"/>
            <a:stretch>
              <a:fillRect/>
            </a:stretch>
          </p:blipFill>
          <p:spPr>
            <a:xfrm>
              <a:off x="322118" y="2650133"/>
              <a:ext cx="1859973" cy="552437"/>
            </a:xfrm>
            <a:prstGeom prst="rect">
              <a:avLst/>
            </a:prstGeom>
          </p:spPr>
        </p:pic>
      </p:grpSp>
      <p:sp>
        <p:nvSpPr>
          <p:cNvPr id="15" name="Oval 14">
            <a:extLst>
              <a:ext uri="{FF2B5EF4-FFF2-40B4-BE49-F238E27FC236}">
                <a16:creationId xmlns:a16="http://schemas.microsoft.com/office/drawing/2014/main" id="{BA49871D-52FA-5637-C6D6-B645635B9B7C}"/>
              </a:ext>
            </a:extLst>
          </p:cNvPr>
          <p:cNvSpPr/>
          <p:nvPr/>
        </p:nvSpPr>
        <p:spPr>
          <a:xfrm>
            <a:off x="7839993" y="1989316"/>
            <a:ext cx="440266" cy="26060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F7571908-9E0B-42CC-4D67-6937590C7942}"/>
              </a:ext>
            </a:extLst>
          </p:cNvPr>
          <p:cNvGrpSpPr/>
          <p:nvPr/>
        </p:nvGrpSpPr>
        <p:grpSpPr>
          <a:xfrm>
            <a:off x="0" y="2833572"/>
            <a:ext cx="9144000" cy="4024428"/>
            <a:chOff x="0" y="1162190"/>
            <a:chExt cx="9144000" cy="4024428"/>
          </a:xfrm>
        </p:grpSpPr>
        <p:pic>
          <p:nvPicPr>
            <p:cNvPr id="26" name="Picture 25">
              <a:extLst>
                <a:ext uri="{FF2B5EF4-FFF2-40B4-BE49-F238E27FC236}">
                  <a16:creationId xmlns:a16="http://schemas.microsoft.com/office/drawing/2014/main" id="{CF84FC91-608A-72B8-C754-AD317904F9F6}"/>
                </a:ext>
              </a:extLst>
            </p:cNvPr>
            <p:cNvPicPr>
              <a:picLocks noChangeAspect="1"/>
            </p:cNvPicPr>
            <p:nvPr/>
          </p:nvPicPr>
          <p:blipFill>
            <a:blip r:embed="rId8"/>
            <a:stretch>
              <a:fillRect/>
            </a:stretch>
          </p:blipFill>
          <p:spPr>
            <a:xfrm>
              <a:off x="0" y="1162190"/>
              <a:ext cx="9144000" cy="4024428"/>
            </a:xfrm>
            <a:prstGeom prst="rect">
              <a:avLst/>
            </a:prstGeom>
          </p:spPr>
        </p:pic>
        <p:pic>
          <p:nvPicPr>
            <p:cNvPr id="27" name="Picture 26">
              <a:extLst>
                <a:ext uri="{FF2B5EF4-FFF2-40B4-BE49-F238E27FC236}">
                  <a16:creationId xmlns:a16="http://schemas.microsoft.com/office/drawing/2014/main" id="{B7F17677-56DF-33EE-37F5-6343F2AEDE3C}"/>
                </a:ext>
              </a:extLst>
            </p:cNvPr>
            <p:cNvPicPr>
              <a:picLocks noChangeAspect="1"/>
            </p:cNvPicPr>
            <p:nvPr/>
          </p:nvPicPr>
          <p:blipFill>
            <a:blip r:embed="rId9"/>
            <a:stretch>
              <a:fillRect/>
            </a:stretch>
          </p:blipFill>
          <p:spPr>
            <a:xfrm>
              <a:off x="260534" y="1805101"/>
              <a:ext cx="1869480" cy="1314189"/>
            </a:xfrm>
            <a:prstGeom prst="rect">
              <a:avLst/>
            </a:prstGeom>
          </p:spPr>
        </p:pic>
      </p:grpSp>
      <p:sp>
        <p:nvSpPr>
          <p:cNvPr id="28" name="Rectangle: Rounded Corners 27">
            <a:extLst>
              <a:ext uri="{FF2B5EF4-FFF2-40B4-BE49-F238E27FC236}">
                <a16:creationId xmlns:a16="http://schemas.microsoft.com/office/drawing/2014/main" id="{D6AB3065-32A4-AF42-9AF9-7E58F53945BF}"/>
              </a:ext>
            </a:extLst>
          </p:cNvPr>
          <p:cNvSpPr/>
          <p:nvPr/>
        </p:nvSpPr>
        <p:spPr>
          <a:xfrm>
            <a:off x="130194" y="1237129"/>
            <a:ext cx="1859972" cy="386021"/>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CF64BF0D-B0C7-0708-16AF-71063485B26A}"/>
              </a:ext>
            </a:extLst>
          </p:cNvPr>
          <p:cNvSpPr/>
          <p:nvPr/>
        </p:nvSpPr>
        <p:spPr>
          <a:xfrm>
            <a:off x="130194" y="2905188"/>
            <a:ext cx="1859972" cy="386021"/>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31B3C8E-E381-C1B9-D4AD-1C0AD780C46A}"/>
              </a:ext>
            </a:extLst>
          </p:cNvPr>
          <p:cNvSpPr/>
          <p:nvPr/>
        </p:nvSpPr>
        <p:spPr>
          <a:xfrm>
            <a:off x="8008171" y="3672063"/>
            <a:ext cx="440266" cy="260607"/>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DCB0579B-93FD-9ECB-5677-E17232E4B2DD}"/>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161075" t="-161075" r="-161075" b="-16107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2969331454"/>
      </p:ext>
    </p:extLst>
  </p:cSld>
  <p:clrMapOvr>
    <a:masterClrMapping/>
  </p:clrMapOvr>
  <mc:AlternateContent xmlns:mc="http://schemas.openxmlformats.org/markup-compatibility/2006" xmlns:p14="http://schemas.microsoft.com/office/powerpoint/2010/main">
    <mc:Choice Requires="p14">
      <p:transition spd="med" p14:dur="700" advTm="26037">
        <p:fade/>
      </p:transition>
    </mc:Choice>
    <mc:Fallback xmlns="">
      <p:transition spd="med" advTm="26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1000"/>
                                        <p:tgtEl>
                                          <p:spTgt spid="2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1000"/>
                                        <p:tgtEl>
                                          <p:spTgt spid="2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5"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19.2|10.7|2.4|2.9"/>
</p:tagLst>
</file>

<file path=ppt/tags/tag10.xml><?xml version="1.0" encoding="utf-8"?>
<p:tagLst xmlns:a="http://schemas.openxmlformats.org/drawingml/2006/main" xmlns:r="http://schemas.openxmlformats.org/officeDocument/2006/relationships" xmlns:p="http://schemas.openxmlformats.org/presentationml/2006/main">
  <p:tag name="TIMING" val="|19.6"/>
</p:tagLst>
</file>

<file path=ppt/tags/tag11.xml><?xml version="1.0" encoding="utf-8"?>
<p:tagLst xmlns:a="http://schemas.openxmlformats.org/drawingml/2006/main" xmlns:r="http://schemas.openxmlformats.org/officeDocument/2006/relationships" xmlns:p="http://schemas.openxmlformats.org/presentationml/2006/main">
  <p:tag name="TIMING" val="|26.8"/>
</p:tagLst>
</file>

<file path=ppt/tags/tag12.xml><?xml version="1.0" encoding="utf-8"?>
<p:tagLst xmlns:a="http://schemas.openxmlformats.org/drawingml/2006/main" xmlns:r="http://schemas.openxmlformats.org/officeDocument/2006/relationships" xmlns:p="http://schemas.openxmlformats.org/presentationml/2006/main">
  <p:tag name="TIMING" val="|24.9|14.2|13.6|37.7|11.3|3.9|56.4"/>
</p:tagLst>
</file>

<file path=ppt/tags/tag13.xml><?xml version="1.0" encoding="utf-8"?>
<p:tagLst xmlns:a="http://schemas.openxmlformats.org/drawingml/2006/main" xmlns:r="http://schemas.openxmlformats.org/officeDocument/2006/relationships" xmlns:p="http://schemas.openxmlformats.org/presentationml/2006/main">
  <p:tag name="TIMING" val="|24.9|14.2|13.6|37.7|11.3|3.9|56.4"/>
</p:tagLst>
</file>

<file path=ppt/tags/tag14.xml><?xml version="1.0" encoding="utf-8"?>
<p:tagLst xmlns:a="http://schemas.openxmlformats.org/drawingml/2006/main" xmlns:r="http://schemas.openxmlformats.org/officeDocument/2006/relationships" xmlns:p="http://schemas.openxmlformats.org/presentationml/2006/main">
  <p:tag name="TIMING" val="|24.9|14.2|13.6|37.7|11.3|3.9|56.4"/>
</p:tagLst>
</file>

<file path=ppt/tags/tag15.xml><?xml version="1.0" encoding="utf-8"?>
<p:tagLst xmlns:a="http://schemas.openxmlformats.org/drawingml/2006/main" xmlns:r="http://schemas.openxmlformats.org/officeDocument/2006/relationships" xmlns:p="http://schemas.openxmlformats.org/presentationml/2006/main">
  <p:tag name="TIMING" val="|14.8"/>
</p:tagLst>
</file>

<file path=ppt/tags/tag16.xml><?xml version="1.0" encoding="utf-8"?>
<p:tagLst xmlns:a="http://schemas.openxmlformats.org/drawingml/2006/main" xmlns:r="http://schemas.openxmlformats.org/officeDocument/2006/relationships" xmlns:p="http://schemas.openxmlformats.org/presentationml/2006/main">
  <p:tag name="TIMING" val="|17.3"/>
</p:tagLst>
</file>

<file path=ppt/tags/tag17.xml><?xml version="1.0" encoding="utf-8"?>
<p:tagLst xmlns:a="http://schemas.openxmlformats.org/drawingml/2006/main" xmlns:r="http://schemas.openxmlformats.org/officeDocument/2006/relationships" xmlns:p="http://schemas.openxmlformats.org/presentationml/2006/main">
  <p:tag name="TIMING" val="|16.5|3.6|13.9"/>
</p:tagLst>
</file>

<file path=ppt/tags/tag18.xml><?xml version="1.0" encoding="utf-8"?>
<p:tagLst xmlns:a="http://schemas.openxmlformats.org/drawingml/2006/main" xmlns:r="http://schemas.openxmlformats.org/officeDocument/2006/relationships" xmlns:p="http://schemas.openxmlformats.org/presentationml/2006/main">
  <p:tag name="TIMING" val="|38.6"/>
</p:tagLst>
</file>

<file path=ppt/tags/tag19.xml><?xml version="1.0" encoding="utf-8"?>
<p:tagLst xmlns:a="http://schemas.openxmlformats.org/drawingml/2006/main" xmlns:r="http://schemas.openxmlformats.org/officeDocument/2006/relationships" xmlns:p="http://schemas.openxmlformats.org/presentationml/2006/main">
  <p:tag name="TIMING" val="|15.1|3.6|2.6|6.6|3.9"/>
</p:tagLst>
</file>

<file path=ppt/tags/tag2.xml><?xml version="1.0" encoding="utf-8"?>
<p:tagLst xmlns:a="http://schemas.openxmlformats.org/drawingml/2006/main" xmlns:r="http://schemas.openxmlformats.org/officeDocument/2006/relationships" xmlns:p="http://schemas.openxmlformats.org/presentationml/2006/main">
  <p:tag name="TIMING" val="|12.2|6.6|8.8"/>
</p:tagLst>
</file>

<file path=ppt/tags/tag20.xml><?xml version="1.0" encoding="utf-8"?>
<p:tagLst xmlns:a="http://schemas.openxmlformats.org/drawingml/2006/main" xmlns:r="http://schemas.openxmlformats.org/officeDocument/2006/relationships" xmlns:p="http://schemas.openxmlformats.org/presentationml/2006/main">
  <p:tag name="TIMING" val="|4.6"/>
</p:tagLst>
</file>

<file path=ppt/tags/tag21.xml><?xml version="1.0" encoding="utf-8"?>
<p:tagLst xmlns:a="http://schemas.openxmlformats.org/drawingml/2006/main" xmlns:r="http://schemas.openxmlformats.org/officeDocument/2006/relationships" xmlns:p="http://schemas.openxmlformats.org/presentationml/2006/main">
  <p:tag name="TIMING" val="|19.9"/>
</p:tagLst>
</file>

<file path=ppt/tags/tag22.xml><?xml version="1.0" encoding="utf-8"?>
<p:tagLst xmlns:a="http://schemas.openxmlformats.org/drawingml/2006/main" xmlns:r="http://schemas.openxmlformats.org/officeDocument/2006/relationships" xmlns:p="http://schemas.openxmlformats.org/presentationml/2006/main">
  <p:tag name="TIMING" val="|1|2.5|1.7|4.2"/>
</p:tagLst>
</file>

<file path=ppt/tags/tag23.xml><?xml version="1.0" encoding="utf-8"?>
<p:tagLst xmlns:a="http://schemas.openxmlformats.org/drawingml/2006/main" xmlns:r="http://schemas.openxmlformats.org/officeDocument/2006/relationships" xmlns:p="http://schemas.openxmlformats.org/presentationml/2006/main">
  <p:tag name="TIMING" val="|19.9"/>
</p:tagLst>
</file>

<file path=ppt/tags/tag24.xml><?xml version="1.0" encoding="utf-8"?>
<p:tagLst xmlns:a="http://schemas.openxmlformats.org/drawingml/2006/main" xmlns:r="http://schemas.openxmlformats.org/officeDocument/2006/relationships" xmlns:p="http://schemas.openxmlformats.org/presentationml/2006/main">
  <p:tag name="TIMING" val="|1.4|1.6|1.4|1.8|2|7.2"/>
</p:tagLst>
</file>

<file path=ppt/tags/tag25.xml><?xml version="1.0" encoding="utf-8"?>
<p:tagLst xmlns:a="http://schemas.openxmlformats.org/drawingml/2006/main" xmlns:r="http://schemas.openxmlformats.org/officeDocument/2006/relationships" xmlns:p="http://schemas.openxmlformats.org/presentationml/2006/main">
  <p:tag name="TIMING" val="|19.9"/>
</p:tagLst>
</file>

<file path=ppt/tags/tag26.xml><?xml version="1.0" encoding="utf-8"?>
<p:tagLst xmlns:a="http://schemas.openxmlformats.org/drawingml/2006/main" xmlns:r="http://schemas.openxmlformats.org/officeDocument/2006/relationships" xmlns:p="http://schemas.openxmlformats.org/presentationml/2006/main">
  <p:tag name="TIMING" val="|11.2|3.3|3.8|4.7"/>
</p:tagLst>
</file>

<file path=ppt/tags/tag27.xml><?xml version="1.0" encoding="utf-8"?>
<p:tagLst xmlns:a="http://schemas.openxmlformats.org/drawingml/2006/main" xmlns:r="http://schemas.openxmlformats.org/officeDocument/2006/relationships" xmlns:p="http://schemas.openxmlformats.org/presentationml/2006/main">
  <p:tag name="TIMING" val="|8.3"/>
</p:tagLst>
</file>

<file path=ppt/tags/tag28.xml><?xml version="1.0" encoding="utf-8"?>
<p:tagLst xmlns:a="http://schemas.openxmlformats.org/drawingml/2006/main" xmlns:r="http://schemas.openxmlformats.org/officeDocument/2006/relationships" xmlns:p="http://schemas.openxmlformats.org/presentationml/2006/main">
  <p:tag name="TIMING" val="|3.4"/>
</p:tagLst>
</file>

<file path=ppt/tags/tag29.xml><?xml version="1.0" encoding="utf-8"?>
<p:tagLst xmlns:a="http://schemas.openxmlformats.org/drawingml/2006/main" xmlns:r="http://schemas.openxmlformats.org/officeDocument/2006/relationships" xmlns:p="http://schemas.openxmlformats.org/presentationml/2006/main">
  <p:tag name="TIMING" val="|19.9"/>
</p:tagLst>
</file>

<file path=ppt/tags/tag3.xml><?xml version="1.0" encoding="utf-8"?>
<p:tagLst xmlns:a="http://schemas.openxmlformats.org/drawingml/2006/main" xmlns:r="http://schemas.openxmlformats.org/officeDocument/2006/relationships" xmlns:p="http://schemas.openxmlformats.org/presentationml/2006/main">
  <p:tag name="TIMING" val="|12.7"/>
</p:tagLst>
</file>

<file path=ppt/tags/tag30.xml><?xml version="1.0" encoding="utf-8"?>
<p:tagLst xmlns:a="http://schemas.openxmlformats.org/drawingml/2006/main" xmlns:r="http://schemas.openxmlformats.org/officeDocument/2006/relationships" xmlns:p="http://schemas.openxmlformats.org/presentationml/2006/main">
  <p:tag name="TIMING" val="|11.5|6.1|4.9"/>
</p:tagLst>
</file>

<file path=ppt/tags/tag31.xml><?xml version="1.0" encoding="utf-8"?>
<p:tagLst xmlns:a="http://schemas.openxmlformats.org/drawingml/2006/main" xmlns:r="http://schemas.openxmlformats.org/officeDocument/2006/relationships" xmlns:p="http://schemas.openxmlformats.org/presentationml/2006/main">
  <p:tag name="TIMING" val="|3.6"/>
</p:tagLst>
</file>

<file path=ppt/tags/tag32.xml><?xml version="1.0" encoding="utf-8"?>
<p:tagLst xmlns:a="http://schemas.openxmlformats.org/drawingml/2006/main" xmlns:r="http://schemas.openxmlformats.org/officeDocument/2006/relationships" xmlns:p="http://schemas.openxmlformats.org/presentationml/2006/main">
  <p:tag name="TIMING" val="|19.9"/>
</p:tagLst>
</file>

<file path=ppt/tags/tag33.xml><?xml version="1.0" encoding="utf-8"?>
<p:tagLst xmlns:a="http://schemas.openxmlformats.org/drawingml/2006/main" xmlns:r="http://schemas.openxmlformats.org/officeDocument/2006/relationships" xmlns:p="http://schemas.openxmlformats.org/presentationml/2006/main">
  <p:tag name="TIMING" val="|37.6"/>
</p:tagLst>
</file>

<file path=ppt/tags/tag34.xml><?xml version="1.0" encoding="utf-8"?>
<p:tagLst xmlns:a="http://schemas.openxmlformats.org/drawingml/2006/main" xmlns:r="http://schemas.openxmlformats.org/officeDocument/2006/relationships" xmlns:p="http://schemas.openxmlformats.org/presentationml/2006/main">
  <p:tag name="TIMING" val="|20"/>
</p:tagLst>
</file>

<file path=ppt/tags/tag35.xml><?xml version="1.0" encoding="utf-8"?>
<p:tagLst xmlns:a="http://schemas.openxmlformats.org/drawingml/2006/main" xmlns:r="http://schemas.openxmlformats.org/officeDocument/2006/relationships" xmlns:p="http://schemas.openxmlformats.org/presentationml/2006/main">
  <p:tag name="TIMING" val="|15.2"/>
</p:tagLst>
</file>

<file path=ppt/tags/tag36.xml><?xml version="1.0" encoding="utf-8"?>
<p:tagLst xmlns:a="http://schemas.openxmlformats.org/drawingml/2006/main" xmlns:r="http://schemas.openxmlformats.org/officeDocument/2006/relationships" xmlns:p="http://schemas.openxmlformats.org/presentationml/2006/main">
  <p:tag name="TIMING" val="|9.2"/>
</p:tagLst>
</file>

<file path=ppt/tags/tag37.xml><?xml version="1.0" encoding="utf-8"?>
<p:tagLst xmlns:a="http://schemas.openxmlformats.org/drawingml/2006/main" xmlns:r="http://schemas.openxmlformats.org/officeDocument/2006/relationships" xmlns:p="http://schemas.openxmlformats.org/presentationml/2006/main">
  <p:tag name="TIMING" val="|3.8"/>
</p:tagLst>
</file>

<file path=ppt/tags/tag38.xml><?xml version="1.0" encoding="utf-8"?>
<p:tagLst xmlns:a="http://schemas.openxmlformats.org/drawingml/2006/main" xmlns:r="http://schemas.openxmlformats.org/officeDocument/2006/relationships" xmlns:p="http://schemas.openxmlformats.org/presentationml/2006/main">
  <p:tag name="TIMING" val="|19.9"/>
</p:tagLst>
</file>

<file path=ppt/tags/tag39.xml><?xml version="1.0" encoding="utf-8"?>
<p:tagLst xmlns:a="http://schemas.openxmlformats.org/drawingml/2006/main" xmlns:r="http://schemas.openxmlformats.org/officeDocument/2006/relationships" xmlns:p="http://schemas.openxmlformats.org/presentationml/2006/main">
  <p:tag name="TIMING" val="|4.5|19.2|10.7|2.4|2.9"/>
</p:tagLst>
</file>

<file path=ppt/tags/tag4.xml><?xml version="1.0" encoding="utf-8"?>
<p:tagLst xmlns:a="http://schemas.openxmlformats.org/drawingml/2006/main" xmlns:r="http://schemas.openxmlformats.org/officeDocument/2006/relationships" xmlns:p="http://schemas.openxmlformats.org/presentationml/2006/main">
  <p:tag name="TIMING" val="|30.7"/>
</p:tagLst>
</file>

<file path=ppt/tags/tag40.xml><?xml version="1.0" encoding="utf-8"?>
<p:tagLst xmlns:a="http://schemas.openxmlformats.org/drawingml/2006/main" xmlns:r="http://schemas.openxmlformats.org/officeDocument/2006/relationships" xmlns:p="http://schemas.openxmlformats.org/presentationml/2006/main">
  <p:tag name="TIMING" val="|4.5|19.2|10.7|2.4|2.9"/>
</p:tagLst>
</file>

<file path=ppt/tags/tag41.xml><?xml version="1.0" encoding="utf-8"?>
<p:tagLst xmlns:a="http://schemas.openxmlformats.org/drawingml/2006/main" xmlns:r="http://schemas.openxmlformats.org/officeDocument/2006/relationships" xmlns:p="http://schemas.openxmlformats.org/presentationml/2006/main">
  <p:tag name="TIMING" val="|4.5|19.2|10.7|2.4|2.9"/>
</p:tagLst>
</file>

<file path=ppt/tags/tag5.xml><?xml version="1.0" encoding="utf-8"?>
<p:tagLst xmlns:a="http://schemas.openxmlformats.org/drawingml/2006/main" xmlns:r="http://schemas.openxmlformats.org/officeDocument/2006/relationships" xmlns:p="http://schemas.openxmlformats.org/presentationml/2006/main">
  <p:tag name="TIMING" val="|4.9"/>
</p:tagLst>
</file>

<file path=ppt/tags/tag6.xml><?xml version="1.0" encoding="utf-8"?>
<p:tagLst xmlns:a="http://schemas.openxmlformats.org/drawingml/2006/main" xmlns:r="http://schemas.openxmlformats.org/officeDocument/2006/relationships" xmlns:p="http://schemas.openxmlformats.org/presentationml/2006/main">
  <p:tag name="TIMING" val="|8|6.3"/>
</p:tagLst>
</file>

<file path=ppt/tags/tag7.xml><?xml version="1.0" encoding="utf-8"?>
<p:tagLst xmlns:a="http://schemas.openxmlformats.org/drawingml/2006/main" xmlns:r="http://schemas.openxmlformats.org/officeDocument/2006/relationships" xmlns:p="http://schemas.openxmlformats.org/presentationml/2006/main">
  <p:tag name="TIMING" val="|2.7"/>
</p:tagLst>
</file>

<file path=ppt/tags/tag8.xml><?xml version="1.0" encoding="utf-8"?>
<p:tagLst xmlns:a="http://schemas.openxmlformats.org/drawingml/2006/main" xmlns:r="http://schemas.openxmlformats.org/officeDocument/2006/relationships" xmlns:p="http://schemas.openxmlformats.org/presentationml/2006/main">
  <p:tag name="TIMING" val="|10.6|2.6"/>
</p:tagLst>
</file>

<file path=ppt/tags/tag9.xml><?xml version="1.0" encoding="utf-8"?>
<p:tagLst xmlns:a="http://schemas.openxmlformats.org/drawingml/2006/main" xmlns:r="http://schemas.openxmlformats.org/officeDocument/2006/relationships" xmlns:p="http://schemas.openxmlformats.org/presentationml/2006/main">
  <p:tag name="TIMING" val="|4|5.6"/>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SharingLinks.c10d1322-9781-4f7b-a4b2-74a7766ebc7d.OrganizationEdit.99ef18e1-87f4-4344-9389-8ce84ce6edf7</DisplayName>
        <AccountId>32</AccountId>
        <AccountType/>
      </UserInfo>
      <UserInfo>
        <DisplayName>George, Kenneth A.</DisplayName>
        <AccountId>221</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5" ma:contentTypeDescription="Create a new document." ma:contentTypeScope="" ma:versionID="57209697a440120d11a5f933dd683b19">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bcbaa168d123c679df29cd90b23ca5e8"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40615B-1D2B-4419-B682-39621D91AEB4}">
  <ds:schemaRefs>
    <ds:schemaRef ds:uri="http://schemas.microsoft.com/office/infopath/2007/PartnerControls"/>
    <ds:schemaRef ds:uri="http://purl.org/dc/terms/"/>
    <ds:schemaRef ds:uri="http://www.w3.org/XML/1998/namespace"/>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d83cd635-5d19-4190-960c-7ef7e15e5edc"/>
    <ds:schemaRef ds:uri="48d1195c-c6d8-4c67-a05e-300ea2abc96c"/>
    <ds:schemaRef ds:uri="http://purl.org/dc/dcmitype/"/>
    <ds:schemaRef ds:uri="f2996780-8ee3-477e-ac96-c28f58c3e646"/>
    <ds:schemaRef ds:uri="678c04f6-f183-44c2-9cd0-bee70d2694e8"/>
  </ds:schemaRefs>
</ds:datastoreItem>
</file>

<file path=customXml/itemProps2.xml><?xml version="1.0" encoding="utf-8"?>
<ds:datastoreItem xmlns:ds="http://schemas.openxmlformats.org/officeDocument/2006/customXml" ds:itemID="{658F662B-2AA4-4168-A41B-922D5DAB1044}"/>
</file>

<file path=customXml/itemProps3.xml><?xml version="1.0" encoding="utf-8"?>
<ds:datastoreItem xmlns:ds="http://schemas.openxmlformats.org/officeDocument/2006/customXml" ds:itemID="{0328EFE5-0ED3-427F-8BAC-18CEE2CB1F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6279</TotalTime>
  <Words>2488</Words>
  <Application>Microsoft Office PowerPoint</Application>
  <PresentationFormat>On-screen Show (4:3)</PresentationFormat>
  <Paragraphs>253</Paragraphs>
  <Slides>43</Slides>
  <Notes>43</Notes>
  <HiddenSlides>0</HiddenSlides>
  <MMClips>43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Apple Symbols</vt:lpstr>
      <vt:lpstr>Arial</vt:lpstr>
      <vt:lpstr>Calibri</vt:lpstr>
      <vt:lpstr>Helvetica</vt:lpstr>
      <vt:lpstr>Trebuchet MS</vt:lpstr>
      <vt:lpstr>Wingdings</vt:lpstr>
      <vt:lpstr>Legion-0513</vt:lpstr>
      <vt:lpstr>MyLegion.org</vt:lpstr>
      <vt:lpstr>PowerPoint Presentation</vt:lpstr>
      <vt:lpstr>PowerPoint Presentation</vt:lpstr>
      <vt:lpstr>PowerPoint Presentation</vt:lpstr>
      <vt:lpstr>Consolidated Report</vt:lpstr>
      <vt:lpstr>Consolidated Report</vt:lpstr>
      <vt:lpstr>PowerPoint Presentation</vt:lpstr>
      <vt:lpstr>PowerPoint Presentation</vt:lpstr>
      <vt:lpstr>Consolidated Reports</vt:lpstr>
      <vt:lpstr>Consolidated Reports</vt:lpstr>
      <vt:lpstr>Consolidated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Help</vt:lpstr>
      <vt:lpstr>Online Help</vt:lpstr>
      <vt:lpstr>MyLegion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9</cp:revision>
  <dcterms:created xsi:type="dcterms:W3CDTF">2020-11-25T00:19:48Z</dcterms:created>
  <dcterms:modified xsi:type="dcterms:W3CDTF">2023-07-07T03:41:19Z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20300.0000000000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Enabled">
    <vt:lpwstr>true</vt:lpwstr>
  </property>
  <property fmtid="{D5CDD505-2E9C-101B-9397-08002B2CF9AE}" pid="11" name="MSIP_Label_ecc91b28-7e0e-4bfd-870f-ca289b7f09ce_SetDate">
    <vt:lpwstr>2022-09-28T02:40:50Z</vt:lpwstr>
  </property>
  <property fmtid="{D5CDD505-2E9C-101B-9397-08002B2CF9AE}" pid="12" name="MSIP_Label_ecc91b28-7e0e-4bfd-870f-ca289b7f09ce_Method">
    <vt:lpwstr>Standard</vt:lpwstr>
  </property>
  <property fmtid="{D5CDD505-2E9C-101B-9397-08002B2CF9AE}" pid="13" name="MSIP_Label_ecc91b28-7e0e-4bfd-870f-ca289b7f09ce_Name">
    <vt:lpwstr>Confidential</vt:lpwstr>
  </property>
  <property fmtid="{D5CDD505-2E9C-101B-9397-08002B2CF9AE}" pid="14" name="MSIP_Label_ecc91b28-7e0e-4bfd-870f-ca289b7f09ce_SiteId">
    <vt:lpwstr>dd9d243c-8688-470f-8812-4ceb7ac50b6c</vt:lpwstr>
  </property>
  <property fmtid="{D5CDD505-2E9C-101B-9397-08002B2CF9AE}" pid="15" name="MSIP_Label_ecc91b28-7e0e-4bfd-870f-ca289b7f09ce_ActionId">
    <vt:lpwstr>d23edfc3-ccec-49a0-a8c8-c57e96ab8c36</vt:lpwstr>
  </property>
  <property fmtid="{D5CDD505-2E9C-101B-9397-08002B2CF9AE}" pid="16" name="MSIP_Label_ecc91b28-7e0e-4bfd-870f-ca289b7f09ce_ContentBits">
    <vt:lpwstr>0</vt:lpwstr>
  </property>
  <property fmtid="{D5CDD505-2E9C-101B-9397-08002B2CF9AE}" pid="17" name="MediaServiceImageTags">
    <vt:lpwstr/>
  </property>
</Properties>
</file>